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8"/>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77" r:id="rId44"/>
    <p:sldId id="378" r:id="rId45"/>
    <p:sldId id="379" r:id="rId46"/>
    <p:sldId id="324" r:id="rId47"/>
    <p:sldId id="288" r:id="rId48"/>
    <p:sldId id="289" r:id="rId49"/>
    <p:sldId id="320" r:id="rId50"/>
    <p:sldId id="380" r:id="rId51"/>
    <p:sldId id="381" r:id="rId52"/>
    <p:sldId id="382" r:id="rId53"/>
    <p:sldId id="383" r:id="rId54"/>
    <p:sldId id="274" r:id="rId55"/>
    <p:sldId id="275" r:id="rId56"/>
    <p:sldId id="329" r:id="rId5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2" Type="http://schemas.openxmlformats.org/officeDocument/2006/relationships/commentAuthors" Target="commentAuthors.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3.xml"/><Relationship Id="rId59" Type="http://schemas.openxmlformats.org/officeDocument/2006/relationships/presProps" Target="presProps.xml"/><Relationship Id="rId58" Type="http://schemas.openxmlformats.org/officeDocument/2006/relationships/handoutMaster" Target="handoutMasters/handoutMaster1.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1" qsCatId="simple" csTypeId="urn:microsoft.com/office/officeart/2005/8/colors/accent1_2" csCatId="accent1" phldr="0"/>
      <dgm:spPr/>
    </dgm:pt>
    <dgm:pt modelId="{3F25DA44-7F3E-4C17-A40B-7F663FDBEA65}">
      <dgm:prSet phldrT="[Text]" phldr="0" custT="0"/>
      <dgm:spPr/>
      <dgm:t>
        <a:bodyPr vert="horz" wrap="square"/>
        <a:p>
          <a:pPr>
            <a:lnSpc>
              <a:spcPct val="100000"/>
            </a:lnSpc>
            <a:spcBef>
              <a:spcPct val="0"/>
            </a:spcBef>
            <a:spcAft>
              <a:spcPct val="35000"/>
            </a:spcAft>
          </a:pPr>
          <a:r>
            <a:rPr lang="en-US"/>
            <a:t>Request API</a:t>
          </a:r>
          <a:endParaRPr lang="en-US"/>
        </a:p>
      </dgm:t>
    </dgm:pt>
    <dgm:pt modelId="{EE9066D1-3403-4469-8E8C-0D40A82430F2}" cxnId="{A4C89C27-93EF-42EC-8B88-CABAA0C3ADEA}" type="parTrans">
      <dgm:prSet/>
      <dgm:spPr/>
    </dgm:pt>
    <dgm:pt modelId="{8EC5AF5E-9C9F-410A-A755-A3EA5186F948}" cxnId="{A4C89C27-93EF-42EC-8B88-CABAA0C3ADEA}" type="sibTrans">
      <dgm:prSet/>
      <dgm:spPr/>
      <dgm:t>
        <a:bodyPr/>
        <a:p>
          <a:endParaRPr lang="en-US"/>
        </a:p>
      </dgm:t>
    </dgm:pt>
    <dgm:pt modelId="{2E2F4D3A-969C-4DB2-9FA9-5C4A40369351}">
      <dgm:prSet phldrT="[Text]" phldr="0" custT="0"/>
      <dgm:spPr/>
      <dgm:t>
        <a:bodyPr vert="horz" wrap="square"/>
        <a:p>
          <a:pPr>
            <a:lnSpc>
              <a:spcPct val="100000"/>
            </a:lnSpc>
            <a:spcBef>
              <a:spcPct val="0"/>
            </a:spcBef>
            <a:spcAft>
              <a:spcPct val="35000"/>
            </a:spcAft>
          </a:pPr>
          <a:r>
            <a:rPr lang="en-US"/>
            <a:t>Check status code</a:t>
          </a:r>
          <a:r>
            <a:rPr lang="en-US"/>
            <a:t/>
          </a:r>
          <a:endParaRPr lang="en-US"/>
        </a:p>
      </dgm:t>
    </dgm:pt>
    <dgm:pt modelId="{1E934BFE-4D40-486C-8784-F698A10C4CF5}" cxnId="{DEEE3B45-BCF4-407B-874E-A4B43D7F8CF8}" type="parTrans">
      <dgm:prSet/>
      <dgm:spPr/>
    </dgm:pt>
    <dgm:pt modelId="{EC1AFF77-9232-4EEB-95CB-85CEAB3B1FC0}" cxnId="{DEEE3B45-BCF4-407B-874E-A4B43D7F8CF8}" type="sibTrans">
      <dgm:prSet/>
      <dgm:spPr/>
      <dgm:t>
        <a:bodyPr/>
        <a:p>
          <a:endParaRPr lang="en-US"/>
        </a:p>
      </dgm:t>
    </dgm:pt>
    <dgm:pt modelId="{37B86CFA-59B5-46FA-8A6B-9FB187CE14DF}">
      <dgm:prSet phldrT="[Text]" phldr="0" custT="0"/>
      <dgm:spPr/>
      <dgm:t>
        <a:bodyPr vert="horz" wrap="square"/>
        <a:p>
          <a:pPr>
            <a:lnSpc>
              <a:spcPct val="100000"/>
            </a:lnSpc>
            <a:spcBef>
              <a:spcPct val="0"/>
            </a:spcBef>
            <a:spcAft>
              <a:spcPct val="35000"/>
            </a:spcAft>
          </a:pPr>
          <a:r>
            <a:rPr lang="en-US"/>
            <a:t>Decode the response contentas a json</a:t>
          </a:r>
          <a:endParaRPr lang="en-US"/>
        </a:p>
      </dgm:t>
    </dgm:pt>
    <dgm:pt modelId="{9DABF4F3-A9E6-40B1-A863-AC9409CC14BB}" cxnId="{CDA9746C-4EDD-4C2A-9CE1-673E85D3C5A6}" type="parTrans">
      <dgm:prSet/>
      <dgm:spPr/>
    </dgm:pt>
    <dgm:pt modelId="{18EFF3C3-47F9-402B-A3F3-E9310EA281B4}" cxnId="{CDA9746C-4EDD-4C2A-9CE1-673E85D3C5A6}" type="sibTrans">
      <dgm:prSet/>
      <dgm:spPr/>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3">
        <dgm:presLayoutVars>
          <dgm:bulletEnabled val="1"/>
        </dgm:presLayoutVars>
      </dgm:prSet>
      <dgm:spPr/>
    </dgm:pt>
    <dgm:pt modelId="{8A5CF0CE-3323-464D-9C63-05C1BDB053F5}" type="pres">
      <dgm:prSet presAssocID="{8EC5AF5E-9C9F-410A-A755-A3EA5186F948}" presName="sibTrans" presStyleLbl="sibTrans2D1" presStyleIdx="0" presStyleCnt="2"/>
      <dgm:spPr/>
    </dgm:pt>
    <dgm:pt modelId="{5FA465F6-7607-499F-BFB2-52F4E071FB67}" type="pres">
      <dgm:prSet presAssocID="{8EC5AF5E-9C9F-410A-A755-A3EA5186F948}" presName="connectorText" presStyleCnt="0"/>
      <dgm:spPr/>
    </dgm:pt>
    <dgm:pt modelId="{552FB8E7-A5FB-4CC3-94C3-CE0BDF19F9F1}" type="pres">
      <dgm:prSet presAssocID="{2E2F4D3A-969C-4DB2-9FA9-5C4A40369351}" presName="node" presStyleLbl="node1" presStyleIdx="1" presStyleCnt="3">
        <dgm:presLayoutVars>
          <dgm:bulletEnabled val="1"/>
        </dgm:presLayoutVars>
      </dgm:prSet>
      <dgm:spPr/>
    </dgm:pt>
    <dgm:pt modelId="{353C3794-50AA-4D44-83C9-CE28317C3317}" type="pres">
      <dgm:prSet presAssocID="{EC1AFF77-9232-4EEB-95CB-85CEAB3B1FC0}" presName="sibTrans" presStyleLbl="sibTrans2D1" presStyleIdx="1" presStyleCnt="2"/>
      <dgm:spPr/>
    </dgm:pt>
    <dgm:pt modelId="{5AFF040D-0639-4120-9E39-DA822CF9F321}" type="pres">
      <dgm:prSet presAssocID="{EC1AFF77-9232-4EEB-95CB-85CEAB3B1FC0}" presName="connectorText" presStyleCnt="0"/>
      <dgm:spPr/>
    </dgm:pt>
    <dgm:pt modelId="{A1E15D63-E1FF-4A28-A04F-A2B65927BC31}" type="pres">
      <dgm:prSet presAssocID="{37B86CFA-59B5-46FA-8A6B-9FB187CE14DF}" presName="node" presStyleLbl="node1" presStyleIdx="2" presStyleCnt="3">
        <dgm:presLayoutVars>
          <dgm:bulletEnabled val="1"/>
        </dgm:presLayoutVars>
      </dgm:prSet>
      <dgm:spPr/>
    </dgm:pt>
  </dgm:ptLst>
  <dgm:cxnLst>
    <dgm:cxn modelId="{A4C89C27-93EF-42EC-8B88-CABAA0C3ADEA}" srcId="{8EB1D179-D23D-41D4-AEEF-E4B9FEB06903}" destId="{3F25DA44-7F3E-4C17-A40B-7F663FDBEA65}" srcOrd="0" destOrd="0" parTransId="{EE9066D1-3403-4469-8E8C-0D40A82430F2}" sibTransId="{8EC5AF5E-9C9F-410A-A755-A3EA5186F948}"/>
    <dgm:cxn modelId="{DEEE3B45-BCF4-407B-874E-A4B43D7F8CF8}" srcId="{8EB1D179-D23D-41D4-AEEF-E4B9FEB06903}" destId="{2E2F4D3A-969C-4DB2-9FA9-5C4A40369351}" srcOrd="1" destOrd="0" parTransId="{1E934BFE-4D40-486C-8784-F698A10C4CF5}" sibTransId="{EC1AFF77-9232-4EEB-95CB-85CEAB3B1FC0}"/>
    <dgm:cxn modelId="{CDA9746C-4EDD-4C2A-9CE1-673E85D3C5A6}" srcId="{8EB1D179-D23D-41D4-AEEF-E4B9FEB06903}" destId="{37B86CFA-59B5-46FA-8A6B-9FB187CE14DF}" srcOrd="2" destOrd="0" parTransId="{9DABF4F3-A9E6-40B1-A863-AC9409CC14BB}" sibTransId="{18EFF3C3-47F9-402B-A3F3-E9310EA281B4}"/>
    <dgm:cxn modelId="{4EEEF06D-97E9-4B57-BCBB-FA1A1FDC297B}" type="presOf" srcId="{8EB1D179-D23D-41D4-AEEF-E4B9FEB06903}" destId="{BF708676-7EFC-4C81-9D3A-3E677EAC1C7B}" srcOrd="0" destOrd="0" presId="urn:microsoft.com/office/officeart/2005/8/layout/process1"/>
    <dgm:cxn modelId="{DCF83CF3-45B2-4A84-B017-7E993F2CD67C}" type="presParOf" srcId="{BF708676-7EFC-4C81-9D3A-3E677EAC1C7B}" destId="{111DEAC9-5D4C-4A6A-A44E-082A26F60596}" srcOrd="0" destOrd="0" presId="urn:microsoft.com/office/officeart/2005/8/layout/process1"/>
    <dgm:cxn modelId="{A1F20992-4ABA-4E7D-B0E2-A21EA65D0AD5}" type="presOf" srcId="{3F25DA44-7F3E-4C17-A40B-7F663FDBEA65}" destId="{111DEAC9-5D4C-4A6A-A44E-082A26F60596}" srcOrd="0" destOrd="0" presId="urn:microsoft.com/office/officeart/2005/8/layout/process1"/>
    <dgm:cxn modelId="{38DC9030-3E33-4C98-99D7-A0142377A5B9}" type="presParOf" srcId="{BF708676-7EFC-4C81-9D3A-3E677EAC1C7B}" destId="{8A5CF0CE-3323-464D-9C63-05C1BDB053F5}" srcOrd="1" destOrd="0" presId="urn:microsoft.com/office/officeart/2005/8/layout/process1"/>
    <dgm:cxn modelId="{C98C7A47-A05C-429F-B327-259D010B7778}" type="presOf" srcId="{8EC5AF5E-9C9F-410A-A755-A3EA5186F948}" destId="{8A5CF0CE-3323-464D-9C63-05C1BDB053F5}" srcOrd="0" destOrd="0" presId="urn:microsoft.com/office/officeart/2005/8/layout/process1"/>
    <dgm:cxn modelId="{B5738D3B-9183-42C6-97AE-CFA1DF821ACA}" type="presParOf" srcId="{8A5CF0CE-3323-464D-9C63-05C1BDB053F5}" destId="{5FA465F6-7607-499F-BFB2-52F4E071FB67}" srcOrd="0" destOrd="1" presId="urn:microsoft.com/office/officeart/2005/8/layout/process1"/>
    <dgm:cxn modelId="{CE861585-5A16-4C12-818A-9B30BEB04028}" type="presOf" srcId="{8EC5AF5E-9C9F-410A-A755-A3EA5186F948}" destId="{5FA465F6-7607-499F-BFB2-52F4E071FB67}" srcOrd="1" destOrd="0" presId="urn:microsoft.com/office/officeart/2005/8/layout/process1"/>
    <dgm:cxn modelId="{14FA4160-2F1F-460A-B8B1-BD4B8CA6F169}" type="presParOf" srcId="{BF708676-7EFC-4C81-9D3A-3E677EAC1C7B}" destId="{552FB8E7-A5FB-4CC3-94C3-CE0BDF19F9F1}" srcOrd="2" destOrd="0" presId="urn:microsoft.com/office/officeart/2005/8/layout/process1"/>
    <dgm:cxn modelId="{074E6852-560E-4CA2-9ED1-CC35B5201BE4}" type="presOf" srcId="{2E2F4D3A-969C-4DB2-9FA9-5C4A40369351}" destId="{552FB8E7-A5FB-4CC3-94C3-CE0BDF19F9F1}" srcOrd="0" destOrd="0" presId="urn:microsoft.com/office/officeart/2005/8/layout/process1"/>
    <dgm:cxn modelId="{9CB9BBAC-2457-4243-8A0A-AFFD4F3A4298}" type="presParOf" srcId="{BF708676-7EFC-4C81-9D3A-3E677EAC1C7B}" destId="{353C3794-50AA-4D44-83C9-CE28317C3317}" srcOrd="3" destOrd="0" presId="urn:microsoft.com/office/officeart/2005/8/layout/process1"/>
    <dgm:cxn modelId="{5F74595A-682D-42E3-9DE6-9C9DDDC41B86}" type="presOf" srcId="{EC1AFF77-9232-4EEB-95CB-85CEAB3B1FC0}" destId="{353C3794-50AA-4D44-83C9-CE28317C3317}" srcOrd="0" destOrd="0" presId="urn:microsoft.com/office/officeart/2005/8/layout/process1"/>
    <dgm:cxn modelId="{FE30656B-FCF9-4FFE-809A-1BFE7CDE3A2E}" type="presParOf" srcId="{353C3794-50AA-4D44-83C9-CE28317C3317}" destId="{5AFF040D-0639-4120-9E39-DA822CF9F321}" srcOrd="0" destOrd="3" presId="urn:microsoft.com/office/officeart/2005/8/layout/process1"/>
    <dgm:cxn modelId="{147367F6-3BF5-4AE9-B42B-54ECC1AFA5BF}" type="presOf" srcId="{EC1AFF77-9232-4EEB-95CB-85CEAB3B1FC0}" destId="{5AFF040D-0639-4120-9E39-DA822CF9F321}" srcOrd="1" destOrd="0" presId="urn:microsoft.com/office/officeart/2005/8/layout/process1"/>
    <dgm:cxn modelId="{C1E9FECF-287B-42B1-992A-AF2C377F5879}" type="presParOf" srcId="{BF708676-7EFC-4C81-9D3A-3E677EAC1C7B}" destId="{A1E15D63-E1FF-4A28-A04F-A2B65927BC31}" srcOrd="4" destOrd="0" presId="urn:microsoft.com/office/officeart/2005/8/layout/process1"/>
    <dgm:cxn modelId="{4B2982D3-3268-486B-9FE9-97293E5BFEFD}" type="presOf" srcId="{37B86CFA-59B5-46FA-8A6B-9FB187CE14DF}" destId="{A1E15D63-E1FF-4A28-A04F-A2B65927BC31}"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B1D179-D23D-41D4-AEEF-E4B9FEB06903}" type="doc">
      <dgm:prSet loTypeId="process" loCatId="process" qsTypeId="urn:microsoft.com/office/officeart/2005/8/quickstyle/simple1" qsCatId="simple" csTypeId="urn:microsoft.com/office/officeart/2005/8/colors/accent1_2" csCatId="accent1" phldr="0"/>
      <dgm:spPr/>
    </dgm:pt>
    <dgm:pt modelId="{3F25DA44-7F3E-4C17-A40B-7F663FDBEA65}">
      <dgm:prSet phldrT="[Text]" phldr="0" custT="0"/>
      <dgm:spPr/>
      <dgm:t>
        <a:bodyPr vert="horz" wrap="square"/>
        <a:p>
          <a:pPr>
            <a:lnSpc>
              <a:spcPct val="100000"/>
            </a:lnSpc>
            <a:spcBef>
              <a:spcPct val="0"/>
            </a:spcBef>
            <a:spcAft>
              <a:spcPct val="35000"/>
            </a:spcAft>
          </a:pPr>
          <a:r>
            <a:rPr lang="en-US"/>
            <a:t>Request HTML page from wiki page</a:t>
          </a:r>
          <a:r>
            <a:rPr lang="en-US"/>
            <a:t/>
          </a:r>
          <a:endParaRPr lang="en-US"/>
        </a:p>
      </dgm:t>
    </dgm:pt>
    <dgm:pt modelId="{EE9066D1-3403-4469-8E8C-0D40A82430F2}" cxnId="{0C8C8117-D42A-4B37-85EF-CC85669EFC9D}" type="parTrans">
      <dgm:prSet/>
      <dgm:spPr/>
    </dgm:pt>
    <dgm:pt modelId="{8EC5AF5E-9C9F-410A-A755-A3EA5186F948}" cxnId="{0C8C8117-D42A-4B37-85EF-CC85669EFC9D}" type="sibTrans">
      <dgm:prSet/>
      <dgm:spPr/>
      <dgm:t>
        <a:bodyPr/>
        <a:p>
          <a:endParaRPr lang="en-US"/>
        </a:p>
      </dgm:t>
    </dgm:pt>
    <dgm:pt modelId="{2E2F4D3A-969C-4DB2-9FA9-5C4A40369351}">
      <dgm:prSet phldrT="[Text]" phldr="0" custT="0"/>
      <dgm:spPr/>
      <dgm:t>
        <a:bodyPr vert="horz" wrap="square"/>
        <a:p>
          <a:pPr>
            <a:lnSpc>
              <a:spcPct val="100000"/>
            </a:lnSpc>
            <a:spcBef>
              <a:spcPct val="0"/>
            </a:spcBef>
            <a:spcAft>
              <a:spcPct val="35000"/>
            </a:spcAft>
          </a:pPr>
          <a:r>
            <a:rPr lang="en-US"/>
            <a:t>Create BeautifulSoup object</a:t>
          </a:r>
          <a:endParaRPr lang="en-US"/>
        </a:p>
      </dgm:t>
    </dgm:pt>
    <dgm:pt modelId="{1E934BFE-4D40-486C-8784-F698A10C4CF5}" cxnId="{A24707BE-F386-44E5-B6F7-D4355252FF34}" type="parTrans">
      <dgm:prSet/>
      <dgm:spPr/>
    </dgm:pt>
    <dgm:pt modelId="{EC1AFF77-9232-4EEB-95CB-85CEAB3B1FC0}" cxnId="{A24707BE-F386-44E5-B6F7-D4355252FF34}" type="sibTrans">
      <dgm:prSet/>
      <dgm:spPr/>
      <dgm:t>
        <a:bodyPr/>
        <a:p>
          <a:endParaRPr lang="en-US"/>
        </a:p>
      </dgm:t>
    </dgm:pt>
    <dgm:pt modelId="{37B86CFA-59B5-46FA-8A6B-9FB187CE14DF}">
      <dgm:prSet phldrT="[Text]" phldr="0" custT="0"/>
      <dgm:spPr/>
      <dgm:t>
        <a:bodyPr vert="horz" wrap="square"/>
        <a:p>
          <a:pPr>
            <a:lnSpc>
              <a:spcPct val="100000"/>
            </a:lnSpc>
            <a:spcBef>
              <a:spcPct val="0"/>
            </a:spcBef>
            <a:spcAft>
              <a:spcPct val="35000"/>
            </a:spcAft>
          </a:pPr>
          <a:r>
            <a:rPr lang="en-US"/>
            <a:t>Find necessary table</a:t>
          </a:r>
          <a:r>
            <a:rPr lang="en-US"/>
            <a:t/>
          </a:r>
          <a:endParaRPr lang="en-US"/>
        </a:p>
      </dgm:t>
    </dgm:pt>
    <dgm:pt modelId="{9DABF4F3-A9E6-40B1-A863-AC9409CC14BB}" cxnId="{69A0018F-6EB2-45EE-995C-D0D45709AD69}" type="parTrans">
      <dgm:prSet/>
      <dgm:spPr/>
    </dgm:pt>
    <dgm:pt modelId="{18EFF3C3-47F9-402B-A3F3-E9310EA281B4}" cxnId="{69A0018F-6EB2-45EE-995C-D0D45709AD69}" type="sibTrans">
      <dgm:prSet/>
      <dgm:spPr/>
    </dgm:pt>
    <dgm:pt modelId="{732BD7F4-0C44-46BA-8917-9AA629DFF60E}">
      <dgm:prSet phldr="0" custT="0"/>
      <dgm:spPr/>
      <dgm:t>
        <a:bodyPr vert="horz" wrap="square"/>
        <a:p>
          <a:pPr>
            <a:lnSpc>
              <a:spcPct val="100000"/>
            </a:lnSpc>
            <a:spcBef>
              <a:spcPct val="0"/>
            </a:spcBef>
            <a:spcAft>
              <a:spcPct val="35000"/>
            </a:spcAft>
          </a:pPr>
          <a:r>
            <a:rPr lang="en-US"/>
            <a:t>Extract headers</a:t>
          </a:r>
          <a:r>
            <a:rPr lang="en-US"/>
            <a:t/>
          </a:r>
          <a:endParaRPr lang="en-US"/>
        </a:p>
      </dgm:t>
    </dgm:pt>
    <dgm:pt modelId="{BB6B106F-79E0-4509-9DD1-BD387E94E55E}" cxnId="{7279F425-F739-456A-9C44-B971CE251000}" type="parTrans">
      <dgm:prSet/>
      <dgm:spPr/>
    </dgm:pt>
    <dgm:pt modelId="{9D5EC8FF-86BA-4E75-BBB1-0BE7C5C32DC2}" cxnId="{7279F425-F739-456A-9C44-B971CE251000}" type="sibTrans">
      <dgm:prSet/>
      <dgm:spPr/>
    </dgm:pt>
    <dgm:pt modelId="{2C978C4C-39A9-4961-9B36-0C61D69A0916}">
      <dgm:prSet phldr="0" custT="0"/>
      <dgm:spPr/>
      <dgm:t>
        <a:bodyPr vert="horz" wrap="square"/>
        <a:p>
          <a:pPr>
            <a:lnSpc>
              <a:spcPct val="100000"/>
            </a:lnSpc>
            <a:spcBef>
              <a:spcPct val="0"/>
            </a:spcBef>
            <a:spcAft>
              <a:spcPct val="35000"/>
            </a:spcAft>
          </a:pPr>
          <a:r>
            <a:rPr lang="en-US"/>
            <a:t>Create DataFrame by parsing the launch HTML tables</a:t>
          </a:r>
          <a:endParaRPr lang="en-US"/>
        </a:p>
      </dgm:t>
    </dgm:pt>
    <dgm:pt modelId="{847FEAAF-F16B-4C39-8631-5638EBC39C93}" cxnId="{76CE86D7-0222-4A49-9134-10B2585AFCE4}" type="parTrans">
      <dgm:prSet/>
      <dgm:spPr/>
    </dgm:pt>
    <dgm:pt modelId="{1F9B8D28-46E6-4469-A1FF-09EA697453A2}" cxnId="{76CE86D7-0222-4A49-9134-10B2585AFCE4}" type="sibTrans">
      <dgm:prSet/>
      <dgm:spPr/>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5">
        <dgm:presLayoutVars>
          <dgm:bulletEnabled val="1"/>
        </dgm:presLayoutVars>
      </dgm:prSet>
      <dgm:spPr/>
    </dgm:pt>
    <dgm:pt modelId="{8A5CF0CE-3323-464D-9C63-05C1BDB053F5}" type="pres">
      <dgm:prSet presAssocID="{8EC5AF5E-9C9F-410A-A755-A3EA5186F948}" presName="sibTrans" presStyleLbl="sibTrans2D1" presStyleIdx="0" presStyleCnt="4"/>
      <dgm:spPr/>
    </dgm:pt>
    <dgm:pt modelId="{5FA465F6-7607-499F-BFB2-52F4E071FB67}" type="pres">
      <dgm:prSet presAssocID="{8EC5AF5E-9C9F-410A-A755-A3EA5186F948}" presName="connectorText" presStyleCnt="0"/>
      <dgm:spPr/>
    </dgm:pt>
    <dgm:pt modelId="{552FB8E7-A5FB-4CC3-94C3-CE0BDF19F9F1}" type="pres">
      <dgm:prSet presAssocID="{2E2F4D3A-969C-4DB2-9FA9-5C4A40369351}" presName="node" presStyleLbl="node1" presStyleIdx="1" presStyleCnt="5">
        <dgm:presLayoutVars>
          <dgm:bulletEnabled val="1"/>
        </dgm:presLayoutVars>
      </dgm:prSet>
      <dgm:spPr/>
    </dgm:pt>
    <dgm:pt modelId="{353C3794-50AA-4D44-83C9-CE28317C3317}" type="pres">
      <dgm:prSet presAssocID="{EC1AFF77-9232-4EEB-95CB-85CEAB3B1FC0}" presName="sibTrans" presStyleLbl="sibTrans2D1" presStyleIdx="1" presStyleCnt="4"/>
      <dgm:spPr/>
    </dgm:pt>
    <dgm:pt modelId="{5AFF040D-0639-4120-9E39-DA822CF9F321}" type="pres">
      <dgm:prSet presAssocID="{EC1AFF77-9232-4EEB-95CB-85CEAB3B1FC0}" presName="connectorText" presStyleCnt="0"/>
      <dgm:spPr/>
    </dgm:pt>
    <dgm:pt modelId="{A1E15D63-E1FF-4A28-A04F-A2B65927BC31}" type="pres">
      <dgm:prSet presAssocID="{37B86CFA-59B5-46FA-8A6B-9FB187CE14DF}" presName="node" presStyleLbl="node1" presStyleIdx="2" presStyleCnt="5">
        <dgm:presLayoutVars>
          <dgm:bulletEnabled val="1"/>
        </dgm:presLayoutVars>
      </dgm:prSet>
      <dgm:spPr/>
    </dgm:pt>
    <dgm:pt modelId="{6634E2CC-6007-4F4A-86CB-568127A5515E}" type="pres">
      <dgm:prSet presAssocID="{18EFF3C3-47F9-402B-A3F3-E9310EA281B4}" presName="sibTrans" presStyleLbl="sibTrans2D1" presStyleIdx="2" presStyleCnt="4"/>
      <dgm:spPr/>
    </dgm:pt>
    <dgm:pt modelId="{93562BDF-CDC0-4246-A5E6-77115460F3DC}" type="pres">
      <dgm:prSet presAssocID="{18EFF3C3-47F9-402B-A3F3-E9310EA281B4}" presName="connectorText" presStyleCnt="0"/>
      <dgm:spPr/>
    </dgm:pt>
    <dgm:pt modelId="{340B1F50-E0E1-4C6C-96BC-3CDBBA25EF9F}" type="pres">
      <dgm:prSet presAssocID="{732BD7F4-0C44-46BA-8917-9AA629DFF60E}" presName="node" presStyleLbl="node1" presStyleIdx="3" presStyleCnt="5">
        <dgm:presLayoutVars>
          <dgm:bulletEnabled val="1"/>
        </dgm:presLayoutVars>
      </dgm:prSet>
      <dgm:spPr/>
    </dgm:pt>
    <dgm:pt modelId="{104E75C0-CE28-4582-8135-7CF6E46D2588}" type="pres">
      <dgm:prSet presAssocID="{9D5EC8FF-86BA-4E75-BBB1-0BE7C5C32DC2}" presName="sibTrans" presStyleLbl="sibTrans2D1" presStyleIdx="3" presStyleCnt="4"/>
      <dgm:spPr/>
    </dgm:pt>
    <dgm:pt modelId="{AD96B51D-EC78-41D3-B333-584A45782E73}" type="pres">
      <dgm:prSet presAssocID="{9D5EC8FF-86BA-4E75-BBB1-0BE7C5C32DC2}" presName="connectorText" presStyleCnt="0"/>
      <dgm:spPr/>
    </dgm:pt>
    <dgm:pt modelId="{01EF55E2-B6F1-4B41-8B45-E9543B03BCE3}" type="pres">
      <dgm:prSet presAssocID="{2C978C4C-39A9-4961-9B36-0C61D69A0916}" presName="node" presStyleLbl="node1" presStyleIdx="4" presStyleCnt="5">
        <dgm:presLayoutVars>
          <dgm:bulletEnabled val="1"/>
        </dgm:presLayoutVars>
      </dgm:prSet>
      <dgm:spPr/>
    </dgm:pt>
  </dgm:ptLst>
  <dgm:cxnLst>
    <dgm:cxn modelId="{0C8C8117-D42A-4B37-85EF-CC85669EFC9D}" srcId="{8EB1D179-D23D-41D4-AEEF-E4B9FEB06903}" destId="{3F25DA44-7F3E-4C17-A40B-7F663FDBEA65}" srcOrd="0" destOrd="0" parTransId="{EE9066D1-3403-4469-8E8C-0D40A82430F2}" sibTransId="{8EC5AF5E-9C9F-410A-A755-A3EA5186F948}"/>
    <dgm:cxn modelId="{A24707BE-F386-44E5-B6F7-D4355252FF34}" srcId="{8EB1D179-D23D-41D4-AEEF-E4B9FEB06903}" destId="{2E2F4D3A-969C-4DB2-9FA9-5C4A40369351}" srcOrd="1" destOrd="0" parTransId="{1E934BFE-4D40-486C-8784-F698A10C4CF5}" sibTransId="{EC1AFF77-9232-4EEB-95CB-85CEAB3B1FC0}"/>
    <dgm:cxn modelId="{69A0018F-6EB2-45EE-995C-D0D45709AD69}" srcId="{8EB1D179-D23D-41D4-AEEF-E4B9FEB06903}" destId="{37B86CFA-59B5-46FA-8A6B-9FB187CE14DF}" srcOrd="2" destOrd="0" parTransId="{9DABF4F3-A9E6-40B1-A863-AC9409CC14BB}" sibTransId="{18EFF3C3-47F9-402B-A3F3-E9310EA281B4}"/>
    <dgm:cxn modelId="{7279F425-F739-456A-9C44-B971CE251000}" srcId="{8EB1D179-D23D-41D4-AEEF-E4B9FEB06903}" destId="{732BD7F4-0C44-46BA-8917-9AA629DFF60E}" srcOrd="3" destOrd="0" parTransId="{BB6B106F-79E0-4509-9DD1-BD387E94E55E}" sibTransId="{9D5EC8FF-86BA-4E75-BBB1-0BE7C5C32DC2}"/>
    <dgm:cxn modelId="{76CE86D7-0222-4A49-9134-10B2585AFCE4}" srcId="{8EB1D179-D23D-41D4-AEEF-E4B9FEB06903}" destId="{2C978C4C-39A9-4961-9B36-0C61D69A0916}" srcOrd="4" destOrd="0" parTransId="{847FEAAF-F16B-4C39-8631-5638EBC39C93}" sibTransId="{1F9B8D28-46E6-4469-A1FF-09EA697453A2}"/>
    <dgm:cxn modelId="{25E9713C-97ED-4FFF-9D00-FD5745CA550F}" type="presOf" srcId="{8EB1D179-D23D-41D4-AEEF-E4B9FEB06903}" destId="{BF708676-7EFC-4C81-9D3A-3E677EAC1C7B}" srcOrd="0" destOrd="0" presId="urn:microsoft.com/office/officeart/2005/8/layout/process1"/>
    <dgm:cxn modelId="{4BD0A901-F9F0-424D-8827-67592E95683F}" type="presParOf" srcId="{BF708676-7EFC-4C81-9D3A-3E677EAC1C7B}" destId="{111DEAC9-5D4C-4A6A-A44E-082A26F60596}" srcOrd="0" destOrd="0" presId="urn:microsoft.com/office/officeart/2005/8/layout/process1"/>
    <dgm:cxn modelId="{1F6A3ABA-2F08-4A52-B38F-D25B3B24AADC}" type="presOf" srcId="{3F25DA44-7F3E-4C17-A40B-7F663FDBEA65}" destId="{111DEAC9-5D4C-4A6A-A44E-082A26F60596}" srcOrd="0" destOrd="0" presId="urn:microsoft.com/office/officeart/2005/8/layout/process1"/>
    <dgm:cxn modelId="{DC9D23D8-0890-4DE4-B0AD-9E01BC84585A}" type="presParOf" srcId="{BF708676-7EFC-4C81-9D3A-3E677EAC1C7B}" destId="{8A5CF0CE-3323-464D-9C63-05C1BDB053F5}" srcOrd="1" destOrd="0" presId="urn:microsoft.com/office/officeart/2005/8/layout/process1"/>
    <dgm:cxn modelId="{F3BE020F-F6F9-46B2-B4E0-112DE8C2CC3F}" type="presOf" srcId="{8EC5AF5E-9C9F-410A-A755-A3EA5186F948}" destId="{8A5CF0CE-3323-464D-9C63-05C1BDB053F5}" srcOrd="0" destOrd="0" presId="urn:microsoft.com/office/officeart/2005/8/layout/process1"/>
    <dgm:cxn modelId="{23E755CF-F262-46A1-B9B6-A975D677B8EB}" type="presParOf" srcId="{8A5CF0CE-3323-464D-9C63-05C1BDB053F5}" destId="{5FA465F6-7607-499F-BFB2-52F4E071FB67}" srcOrd="0" destOrd="1" presId="urn:microsoft.com/office/officeart/2005/8/layout/process1"/>
    <dgm:cxn modelId="{EA14FCC8-C12A-4B87-854C-C9AF8FE145EA}" type="presOf" srcId="{8EC5AF5E-9C9F-410A-A755-A3EA5186F948}" destId="{5FA465F6-7607-499F-BFB2-52F4E071FB67}" srcOrd="1" destOrd="0" presId="urn:microsoft.com/office/officeart/2005/8/layout/process1"/>
    <dgm:cxn modelId="{D09290D3-ACAF-4E01-BC8D-546BD6E029C6}" type="presParOf" srcId="{BF708676-7EFC-4C81-9D3A-3E677EAC1C7B}" destId="{552FB8E7-A5FB-4CC3-94C3-CE0BDF19F9F1}" srcOrd="2" destOrd="0" presId="urn:microsoft.com/office/officeart/2005/8/layout/process1"/>
    <dgm:cxn modelId="{12ACFC11-5338-4E2A-81E4-B720C36721F5}" type="presOf" srcId="{2E2F4D3A-969C-4DB2-9FA9-5C4A40369351}" destId="{552FB8E7-A5FB-4CC3-94C3-CE0BDF19F9F1}" srcOrd="0" destOrd="0" presId="urn:microsoft.com/office/officeart/2005/8/layout/process1"/>
    <dgm:cxn modelId="{7F45856A-93D0-451C-9EA3-38141F491B6D}" type="presParOf" srcId="{BF708676-7EFC-4C81-9D3A-3E677EAC1C7B}" destId="{353C3794-50AA-4D44-83C9-CE28317C3317}" srcOrd="3" destOrd="0" presId="urn:microsoft.com/office/officeart/2005/8/layout/process1"/>
    <dgm:cxn modelId="{9BD67F31-9D2B-43FF-9685-0ABF0C385E0B}" type="presOf" srcId="{EC1AFF77-9232-4EEB-95CB-85CEAB3B1FC0}" destId="{353C3794-50AA-4D44-83C9-CE28317C3317}" srcOrd="0" destOrd="0" presId="urn:microsoft.com/office/officeart/2005/8/layout/process1"/>
    <dgm:cxn modelId="{558EFC60-AE6C-4FB7-8EBA-C82100D81066}" type="presParOf" srcId="{353C3794-50AA-4D44-83C9-CE28317C3317}" destId="{5AFF040D-0639-4120-9E39-DA822CF9F321}" srcOrd="0" destOrd="3" presId="urn:microsoft.com/office/officeart/2005/8/layout/process1"/>
    <dgm:cxn modelId="{4E932B3C-249E-4874-93E2-D44135D77AD9}" type="presOf" srcId="{EC1AFF77-9232-4EEB-95CB-85CEAB3B1FC0}" destId="{5AFF040D-0639-4120-9E39-DA822CF9F321}" srcOrd="1" destOrd="0" presId="urn:microsoft.com/office/officeart/2005/8/layout/process1"/>
    <dgm:cxn modelId="{D72E4160-3BB3-49B7-AEE9-44EEB547601F}" type="presParOf" srcId="{BF708676-7EFC-4C81-9D3A-3E677EAC1C7B}" destId="{A1E15D63-E1FF-4A28-A04F-A2B65927BC31}" srcOrd="4" destOrd="0" presId="urn:microsoft.com/office/officeart/2005/8/layout/process1"/>
    <dgm:cxn modelId="{3B4F3577-8207-4773-8FB1-76B3E120DA69}" type="presOf" srcId="{37B86CFA-59B5-46FA-8A6B-9FB187CE14DF}" destId="{A1E15D63-E1FF-4A28-A04F-A2B65927BC31}" srcOrd="0" destOrd="0" presId="urn:microsoft.com/office/officeart/2005/8/layout/process1"/>
    <dgm:cxn modelId="{D120D833-1B0D-4E94-B021-B8F0C68DA406}" type="presParOf" srcId="{BF708676-7EFC-4C81-9D3A-3E677EAC1C7B}" destId="{6634E2CC-6007-4F4A-86CB-568127A5515E}" srcOrd="5" destOrd="0" presId="urn:microsoft.com/office/officeart/2005/8/layout/process1"/>
    <dgm:cxn modelId="{0A3C9486-C14B-470E-8D40-1ACE408E7363}" type="presOf" srcId="{18EFF3C3-47F9-402B-A3F3-E9310EA281B4}" destId="{6634E2CC-6007-4F4A-86CB-568127A5515E}" srcOrd="0" destOrd="0" presId="urn:microsoft.com/office/officeart/2005/8/layout/process1"/>
    <dgm:cxn modelId="{B1B95B30-C0EA-4514-BEAD-A5C3935BCC26}" type="presParOf" srcId="{6634E2CC-6007-4F4A-86CB-568127A5515E}" destId="{93562BDF-CDC0-4246-A5E6-77115460F3DC}" srcOrd="0" destOrd="5" presId="urn:microsoft.com/office/officeart/2005/8/layout/process1"/>
    <dgm:cxn modelId="{7D3D18E5-DEB8-4015-B034-19F70E3268C0}" type="presOf" srcId="{18EFF3C3-47F9-402B-A3F3-E9310EA281B4}" destId="{93562BDF-CDC0-4246-A5E6-77115460F3DC}" srcOrd="1" destOrd="0" presId="urn:microsoft.com/office/officeart/2005/8/layout/process1"/>
    <dgm:cxn modelId="{EAD03498-A489-4FA6-A5C7-2CBF813C8631}" type="presParOf" srcId="{BF708676-7EFC-4C81-9D3A-3E677EAC1C7B}" destId="{340B1F50-E0E1-4C6C-96BC-3CDBBA25EF9F}" srcOrd="6" destOrd="0" presId="urn:microsoft.com/office/officeart/2005/8/layout/process1"/>
    <dgm:cxn modelId="{34ACBD24-4A01-4834-AA7F-25294F239404}" type="presOf" srcId="{732BD7F4-0C44-46BA-8917-9AA629DFF60E}" destId="{340B1F50-E0E1-4C6C-96BC-3CDBBA25EF9F}" srcOrd="0" destOrd="0" presId="urn:microsoft.com/office/officeart/2005/8/layout/process1"/>
    <dgm:cxn modelId="{5112AE62-70CC-46D8-9583-4407B9883B5C}" type="presParOf" srcId="{BF708676-7EFC-4C81-9D3A-3E677EAC1C7B}" destId="{104E75C0-CE28-4582-8135-7CF6E46D2588}" srcOrd="7" destOrd="0" presId="urn:microsoft.com/office/officeart/2005/8/layout/process1"/>
    <dgm:cxn modelId="{DBDF52C0-4214-4B8B-8D6F-1F0040BBA2A8}" type="presOf" srcId="{9D5EC8FF-86BA-4E75-BBB1-0BE7C5C32DC2}" destId="{104E75C0-CE28-4582-8135-7CF6E46D2588}" srcOrd="0" destOrd="0" presId="urn:microsoft.com/office/officeart/2005/8/layout/process1"/>
    <dgm:cxn modelId="{B545A834-65B4-4576-BB68-1822BE8E2836}" type="presParOf" srcId="{104E75C0-CE28-4582-8135-7CF6E46D2588}" destId="{AD96B51D-EC78-41D3-B333-584A45782E73}" srcOrd="0" destOrd="7" presId="urn:microsoft.com/office/officeart/2005/8/layout/process1"/>
    <dgm:cxn modelId="{C5CF2D1A-B2C5-4F9C-966B-9791BD1D2770}" type="presOf" srcId="{9D5EC8FF-86BA-4E75-BBB1-0BE7C5C32DC2}" destId="{AD96B51D-EC78-41D3-B333-584A45782E73}" srcOrd="1" destOrd="0" presId="urn:microsoft.com/office/officeart/2005/8/layout/process1"/>
    <dgm:cxn modelId="{AF6EE266-BF27-4FD4-85B9-365506827D1D}" type="presParOf" srcId="{BF708676-7EFC-4C81-9D3A-3E677EAC1C7B}" destId="{01EF55E2-B6F1-4B41-8B45-E9543B03BCE3}" srcOrd="8" destOrd="0" presId="urn:microsoft.com/office/officeart/2005/8/layout/process1"/>
    <dgm:cxn modelId="{E35312F2-37F6-43E9-A2B0-83D5FD5D5C3D}" type="presOf" srcId="{2C978C4C-39A9-4961-9B36-0C61D69A0916}" destId="{01EF55E2-B6F1-4B41-8B45-E9543B03BCE3}"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1" qsCatId="simple" csTypeId="urn:microsoft.com/office/officeart/2005/8/colors/accent1_2" csCatId="accent1" phldr="0"/>
      <dgm:spPr/>
    </dgm:pt>
    <dgm:pt modelId="{3F25DA44-7F3E-4C17-A40B-7F663FDBEA65}">
      <dgm:prSet phldrT="[Text]" phldr="0" custT="0"/>
      <dgm:spPr/>
      <dgm:t>
        <a:bodyPr vert="horz" wrap="square"/>
        <a:p>
          <a:pPr>
            <a:lnSpc>
              <a:spcPct val="100000"/>
            </a:lnSpc>
            <a:spcBef>
              <a:spcPct val="0"/>
            </a:spcBef>
            <a:spcAft>
              <a:spcPct val="35000"/>
            </a:spcAft>
          </a:pPr>
          <a:r>
            <a:rPr lang="en-US"/>
            <a:t>Count values of the outcome column</a:t>
          </a:r>
          <a:r>
            <a:rPr lang="en-US"/>
            <a:t/>
          </a:r>
          <a:endParaRPr lang="en-US"/>
        </a:p>
      </dgm:t>
    </dgm:pt>
    <dgm:pt modelId="{EE9066D1-3403-4469-8E8C-0D40A82430F2}" cxnId="{00E5A3A4-04BC-4A4C-9259-51062C86DF62}" type="parTrans">
      <dgm:prSet/>
      <dgm:spPr/>
    </dgm:pt>
    <dgm:pt modelId="{8EC5AF5E-9C9F-410A-A755-A3EA5186F948}" cxnId="{00E5A3A4-04BC-4A4C-9259-51062C86DF62}" type="sibTrans">
      <dgm:prSet/>
      <dgm:spPr/>
      <dgm:t>
        <a:bodyPr/>
        <a:p>
          <a:endParaRPr lang="en-US"/>
        </a:p>
      </dgm:t>
    </dgm:pt>
    <dgm:pt modelId="{2E2F4D3A-969C-4DB2-9FA9-5C4A40369351}">
      <dgm:prSet phldrT="[Text]" phldr="0" custT="0"/>
      <dgm:spPr/>
      <dgm:t>
        <a:bodyPr vert="horz" wrap="square"/>
        <a:p>
          <a:pPr>
            <a:lnSpc>
              <a:spcPct val="100000"/>
            </a:lnSpc>
            <a:spcBef>
              <a:spcPct val="0"/>
            </a:spcBef>
            <a:spcAft>
              <a:spcPct val="35000"/>
            </a:spcAft>
          </a:pPr>
          <a:r>
            <a:rPr lang="en-US"/>
            <a:t>Group bad and good outcomes into 2 different groups</a:t>
          </a:r>
          <a:endParaRPr lang="en-US"/>
        </a:p>
      </dgm:t>
    </dgm:pt>
    <dgm:pt modelId="{1E934BFE-4D40-486C-8784-F698A10C4CF5}" cxnId="{58A47C5E-0E9E-4150-8FBE-B1B1F9774FF8}" type="parTrans">
      <dgm:prSet/>
      <dgm:spPr/>
    </dgm:pt>
    <dgm:pt modelId="{EC1AFF77-9232-4EEB-95CB-85CEAB3B1FC0}" cxnId="{58A47C5E-0E9E-4150-8FBE-B1B1F9774FF8}" type="sibTrans">
      <dgm:prSet/>
      <dgm:spPr/>
      <dgm:t>
        <a:bodyPr/>
        <a:p>
          <a:endParaRPr lang="en-US"/>
        </a:p>
      </dgm:t>
    </dgm:pt>
    <dgm:pt modelId="{37B86CFA-59B5-46FA-8A6B-9FB187CE14DF}">
      <dgm:prSet phldrT="[Text]" phldr="0" custT="0"/>
      <dgm:spPr/>
      <dgm:t>
        <a:bodyPr vert="horz" wrap="square"/>
        <a:p>
          <a:pPr>
            <a:lnSpc>
              <a:spcPct val="100000"/>
            </a:lnSpc>
            <a:spcBef>
              <a:spcPct val="0"/>
            </a:spcBef>
            <a:spcAft>
              <a:spcPct val="35000"/>
            </a:spcAft>
          </a:pPr>
          <a:r>
            <a:rPr lang="en-US"/>
            <a:t>Create outcome label (0 &amp; 1) from outcome column</a:t>
          </a:r>
          <a:r>
            <a:rPr lang="en-US"/>
            <a:t/>
          </a:r>
          <a:endParaRPr lang="en-US"/>
        </a:p>
      </dgm:t>
    </dgm:pt>
    <dgm:pt modelId="{9DABF4F3-A9E6-40B1-A863-AC9409CC14BB}" cxnId="{B70C3814-536C-4962-8074-2159B2AD8C6D}" type="parTrans">
      <dgm:prSet/>
      <dgm:spPr/>
    </dgm:pt>
    <dgm:pt modelId="{18EFF3C3-47F9-402B-A3F3-E9310EA281B4}" cxnId="{B70C3814-536C-4962-8074-2159B2AD8C6D}" type="sibTrans">
      <dgm:prSet/>
      <dgm:spPr/>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3">
        <dgm:presLayoutVars>
          <dgm:bulletEnabled val="1"/>
        </dgm:presLayoutVars>
      </dgm:prSet>
      <dgm:spPr/>
    </dgm:pt>
    <dgm:pt modelId="{8A5CF0CE-3323-464D-9C63-05C1BDB053F5}" type="pres">
      <dgm:prSet presAssocID="{8EC5AF5E-9C9F-410A-A755-A3EA5186F948}" presName="sibTrans" presStyleLbl="sibTrans2D1" presStyleIdx="0" presStyleCnt="2"/>
      <dgm:spPr/>
    </dgm:pt>
    <dgm:pt modelId="{5FA465F6-7607-499F-BFB2-52F4E071FB67}" type="pres">
      <dgm:prSet presAssocID="{8EC5AF5E-9C9F-410A-A755-A3EA5186F948}" presName="connectorText" presStyleCnt="0"/>
      <dgm:spPr/>
    </dgm:pt>
    <dgm:pt modelId="{552FB8E7-A5FB-4CC3-94C3-CE0BDF19F9F1}" type="pres">
      <dgm:prSet presAssocID="{2E2F4D3A-969C-4DB2-9FA9-5C4A40369351}" presName="node" presStyleLbl="node1" presStyleIdx="1" presStyleCnt="3">
        <dgm:presLayoutVars>
          <dgm:bulletEnabled val="1"/>
        </dgm:presLayoutVars>
      </dgm:prSet>
      <dgm:spPr/>
    </dgm:pt>
    <dgm:pt modelId="{353C3794-50AA-4D44-83C9-CE28317C3317}" type="pres">
      <dgm:prSet presAssocID="{EC1AFF77-9232-4EEB-95CB-85CEAB3B1FC0}" presName="sibTrans" presStyleLbl="sibTrans2D1" presStyleIdx="1" presStyleCnt="2"/>
      <dgm:spPr/>
    </dgm:pt>
    <dgm:pt modelId="{5AFF040D-0639-4120-9E39-DA822CF9F321}" type="pres">
      <dgm:prSet presAssocID="{EC1AFF77-9232-4EEB-95CB-85CEAB3B1FC0}" presName="connectorText" presStyleCnt="0"/>
      <dgm:spPr/>
    </dgm:pt>
    <dgm:pt modelId="{A1E15D63-E1FF-4A28-A04F-A2B65927BC31}" type="pres">
      <dgm:prSet presAssocID="{37B86CFA-59B5-46FA-8A6B-9FB187CE14DF}" presName="node" presStyleLbl="node1" presStyleIdx="2" presStyleCnt="3">
        <dgm:presLayoutVars>
          <dgm:bulletEnabled val="1"/>
        </dgm:presLayoutVars>
      </dgm:prSet>
      <dgm:spPr/>
    </dgm:pt>
  </dgm:ptLst>
  <dgm:cxnLst>
    <dgm:cxn modelId="{00E5A3A4-04BC-4A4C-9259-51062C86DF62}" srcId="{8EB1D179-D23D-41D4-AEEF-E4B9FEB06903}" destId="{3F25DA44-7F3E-4C17-A40B-7F663FDBEA65}" srcOrd="0" destOrd="0" parTransId="{EE9066D1-3403-4469-8E8C-0D40A82430F2}" sibTransId="{8EC5AF5E-9C9F-410A-A755-A3EA5186F948}"/>
    <dgm:cxn modelId="{58A47C5E-0E9E-4150-8FBE-B1B1F9774FF8}" srcId="{8EB1D179-D23D-41D4-AEEF-E4B9FEB06903}" destId="{2E2F4D3A-969C-4DB2-9FA9-5C4A40369351}" srcOrd="1" destOrd="0" parTransId="{1E934BFE-4D40-486C-8784-F698A10C4CF5}" sibTransId="{EC1AFF77-9232-4EEB-95CB-85CEAB3B1FC0}"/>
    <dgm:cxn modelId="{B70C3814-536C-4962-8074-2159B2AD8C6D}" srcId="{8EB1D179-D23D-41D4-AEEF-E4B9FEB06903}" destId="{37B86CFA-59B5-46FA-8A6B-9FB187CE14DF}" srcOrd="2" destOrd="0" parTransId="{9DABF4F3-A9E6-40B1-A863-AC9409CC14BB}" sibTransId="{18EFF3C3-47F9-402B-A3F3-E9310EA281B4}"/>
    <dgm:cxn modelId="{B0A4FAC2-C6AF-4AFC-88A0-690D741B810C}" type="presOf" srcId="{8EB1D179-D23D-41D4-AEEF-E4B9FEB06903}" destId="{BF708676-7EFC-4C81-9D3A-3E677EAC1C7B}" srcOrd="0" destOrd="0" presId="urn:microsoft.com/office/officeart/2005/8/layout/process1"/>
    <dgm:cxn modelId="{F3857FB8-4F11-4127-9C70-1844B3432554}" type="presParOf" srcId="{BF708676-7EFC-4C81-9D3A-3E677EAC1C7B}" destId="{111DEAC9-5D4C-4A6A-A44E-082A26F60596}" srcOrd="0" destOrd="0" presId="urn:microsoft.com/office/officeart/2005/8/layout/process1"/>
    <dgm:cxn modelId="{E2BA6F1B-B6AA-4BD1-AC94-D5D18FC103BF}" type="presOf" srcId="{3F25DA44-7F3E-4C17-A40B-7F663FDBEA65}" destId="{111DEAC9-5D4C-4A6A-A44E-082A26F60596}" srcOrd="0" destOrd="0" presId="urn:microsoft.com/office/officeart/2005/8/layout/process1"/>
    <dgm:cxn modelId="{1249A4DB-2255-4EA1-9E5E-2B960AA61CF2}" type="presParOf" srcId="{BF708676-7EFC-4C81-9D3A-3E677EAC1C7B}" destId="{8A5CF0CE-3323-464D-9C63-05C1BDB053F5}" srcOrd="1" destOrd="0" presId="urn:microsoft.com/office/officeart/2005/8/layout/process1"/>
    <dgm:cxn modelId="{48662FAC-FE04-454C-9F18-90B0AE2B2E1E}" type="presOf" srcId="{8EC5AF5E-9C9F-410A-A755-A3EA5186F948}" destId="{8A5CF0CE-3323-464D-9C63-05C1BDB053F5}" srcOrd="0" destOrd="0" presId="urn:microsoft.com/office/officeart/2005/8/layout/process1"/>
    <dgm:cxn modelId="{994A59B5-E508-4BC4-B897-72147FE1AD53}" type="presParOf" srcId="{8A5CF0CE-3323-464D-9C63-05C1BDB053F5}" destId="{5FA465F6-7607-499F-BFB2-52F4E071FB67}" srcOrd="0" destOrd="1" presId="urn:microsoft.com/office/officeart/2005/8/layout/process1"/>
    <dgm:cxn modelId="{EE6000A5-3C0E-4136-98DF-D209F316DCFA}" type="presOf" srcId="{8EC5AF5E-9C9F-410A-A755-A3EA5186F948}" destId="{5FA465F6-7607-499F-BFB2-52F4E071FB67}" srcOrd="1" destOrd="0" presId="urn:microsoft.com/office/officeart/2005/8/layout/process1"/>
    <dgm:cxn modelId="{EBA88522-1D3F-4F2E-B644-E11A21220736}" type="presParOf" srcId="{BF708676-7EFC-4C81-9D3A-3E677EAC1C7B}" destId="{552FB8E7-A5FB-4CC3-94C3-CE0BDF19F9F1}" srcOrd="2" destOrd="0" presId="urn:microsoft.com/office/officeart/2005/8/layout/process1"/>
    <dgm:cxn modelId="{950C9EBE-7F09-42E0-82EB-2DAA04AF7E3D}" type="presOf" srcId="{2E2F4D3A-969C-4DB2-9FA9-5C4A40369351}" destId="{552FB8E7-A5FB-4CC3-94C3-CE0BDF19F9F1}" srcOrd="0" destOrd="0" presId="urn:microsoft.com/office/officeart/2005/8/layout/process1"/>
    <dgm:cxn modelId="{2AF61EA7-8783-4E9F-8BF6-EFBA596E45DB}" type="presParOf" srcId="{BF708676-7EFC-4C81-9D3A-3E677EAC1C7B}" destId="{353C3794-50AA-4D44-83C9-CE28317C3317}" srcOrd="3" destOrd="0" presId="urn:microsoft.com/office/officeart/2005/8/layout/process1"/>
    <dgm:cxn modelId="{DF47AECD-CC27-4B3F-ACD5-42A2476B7D97}" type="presOf" srcId="{EC1AFF77-9232-4EEB-95CB-85CEAB3B1FC0}" destId="{353C3794-50AA-4D44-83C9-CE28317C3317}" srcOrd="0" destOrd="0" presId="urn:microsoft.com/office/officeart/2005/8/layout/process1"/>
    <dgm:cxn modelId="{B6605297-1AA0-4B22-AEB2-667FD282E57D}" type="presParOf" srcId="{353C3794-50AA-4D44-83C9-CE28317C3317}" destId="{5AFF040D-0639-4120-9E39-DA822CF9F321}" srcOrd="0" destOrd="3" presId="urn:microsoft.com/office/officeart/2005/8/layout/process1"/>
    <dgm:cxn modelId="{F09C845D-A509-490E-96E9-391BB9D72B55}" type="presOf" srcId="{EC1AFF77-9232-4EEB-95CB-85CEAB3B1FC0}" destId="{5AFF040D-0639-4120-9E39-DA822CF9F321}" srcOrd="1" destOrd="0" presId="urn:microsoft.com/office/officeart/2005/8/layout/process1"/>
    <dgm:cxn modelId="{3B24A858-D88D-4C7E-823B-B80907DC517F}" type="presParOf" srcId="{BF708676-7EFC-4C81-9D3A-3E677EAC1C7B}" destId="{A1E15D63-E1FF-4A28-A04F-A2B65927BC31}" srcOrd="4" destOrd="0" presId="urn:microsoft.com/office/officeart/2005/8/layout/process1"/>
    <dgm:cxn modelId="{57C3A25F-35B2-41D3-8172-BF54B1B4BDA1}" type="presOf" srcId="{37B86CFA-59B5-46FA-8A6B-9FB187CE14DF}" destId="{A1E15D63-E1FF-4A28-A04F-A2B65927BC31}"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1" qsCatId="simple" csTypeId="urn:microsoft.com/office/officeart/2005/8/colors/accent1_2" csCatId="accent1" phldr="0"/>
      <dgm:spPr/>
    </dgm:pt>
    <dgm:pt modelId="{3F25DA44-7F3E-4C17-A40B-7F663FDBEA65}">
      <dgm:prSet phldrT="[Text]" phldr="0" custT="0"/>
      <dgm:spPr/>
      <dgm:t>
        <a:bodyPr vert="horz" wrap="square"/>
        <a:p>
          <a:pPr>
            <a:lnSpc>
              <a:spcPct val="100000"/>
            </a:lnSpc>
            <a:spcBef>
              <a:spcPct val="0"/>
            </a:spcBef>
            <a:spcAft>
              <a:spcPct val="35000"/>
            </a:spcAft>
          </a:pPr>
          <a:r>
            <a:rPr lang="en-US"/>
            <a:t>Create numpy array from column ‘Class’</a:t>
          </a:r>
          <a:endParaRPr lang="en-US"/>
        </a:p>
      </dgm:t>
    </dgm:pt>
    <dgm:pt modelId="{EE9066D1-3403-4469-8E8C-0D40A82430F2}" cxnId="{BAF92ED2-5CFE-4BEE-9C32-C50EF7F95118}" type="parTrans">
      <dgm:prSet/>
      <dgm:spPr/>
    </dgm:pt>
    <dgm:pt modelId="{8EC5AF5E-9C9F-410A-A755-A3EA5186F948}" cxnId="{BAF92ED2-5CFE-4BEE-9C32-C50EF7F95118}" type="sibTrans">
      <dgm:prSet/>
      <dgm:spPr/>
      <dgm:t>
        <a:bodyPr/>
        <a:p>
          <a:endParaRPr lang="en-US"/>
        </a:p>
      </dgm:t>
    </dgm:pt>
    <dgm:pt modelId="{2E2F4D3A-969C-4DB2-9FA9-5C4A40369351}">
      <dgm:prSet phldrT="[Text]" phldr="0" custT="0"/>
      <dgm:spPr/>
      <dgm:t>
        <a:bodyPr vert="horz" wrap="square"/>
        <a:p>
          <a:pPr>
            <a:lnSpc>
              <a:spcPct val="100000"/>
            </a:lnSpc>
            <a:spcBef>
              <a:spcPct val="0"/>
            </a:spcBef>
            <a:spcAft>
              <a:spcPct val="35000"/>
            </a:spcAft>
          </a:pPr>
          <a:r>
            <a:rPr lang="en-US"/>
            <a:t>Standardize the data</a:t>
          </a:r>
          <a:r>
            <a:rPr lang="en-US"/>
            <a:t/>
          </a:r>
          <a:endParaRPr lang="en-US"/>
        </a:p>
      </dgm:t>
    </dgm:pt>
    <dgm:pt modelId="{1E934BFE-4D40-486C-8784-F698A10C4CF5}" cxnId="{C28AFACE-DD64-4D8A-A489-FF85BE449E30}" type="parTrans">
      <dgm:prSet/>
      <dgm:spPr/>
    </dgm:pt>
    <dgm:pt modelId="{EC1AFF77-9232-4EEB-95CB-85CEAB3B1FC0}" cxnId="{C28AFACE-DD64-4D8A-A489-FF85BE449E30}" type="sibTrans">
      <dgm:prSet/>
      <dgm:spPr/>
      <dgm:t>
        <a:bodyPr/>
        <a:p>
          <a:endParaRPr lang="en-US"/>
        </a:p>
      </dgm:t>
    </dgm:pt>
    <dgm:pt modelId="{37B86CFA-59B5-46FA-8A6B-9FB187CE14DF}">
      <dgm:prSet phldrT="[Text]" phldr="0" custT="0"/>
      <dgm:spPr/>
      <dgm:t>
        <a:bodyPr vert="horz" wrap="square"/>
        <a:p>
          <a:pPr>
            <a:lnSpc>
              <a:spcPct val="100000"/>
            </a:lnSpc>
            <a:spcBef>
              <a:spcPct val="0"/>
            </a:spcBef>
            <a:spcAft>
              <a:spcPct val="35000"/>
            </a:spcAft>
          </a:pPr>
          <a:r>
            <a:rPr lang="en-US"/>
            <a:t>Split the data into train, test data</a:t>
          </a:r>
          <a:endParaRPr lang="en-US"/>
        </a:p>
      </dgm:t>
    </dgm:pt>
    <dgm:pt modelId="{9DABF4F3-A9E6-40B1-A863-AC9409CC14BB}" cxnId="{A96A048F-5E51-49B4-895B-BBD9E9143CAE}" type="parTrans">
      <dgm:prSet/>
      <dgm:spPr/>
    </dgm:pt>
    <dgm:pt modelId="{18EFF3C3-47F9-402B-A3F3-E9310EA281B4}" cxnId="{A96A048F-5E51-49B4-895B-BBD9E9143CAE}" type="sibTrans">
      <dgm:prSet/>
      <dgm:spPr/>
    </dgm:pt>
    <dgm:pt modelId="{294F75F5-1BDC-4A4A-B7C2-ED6C57730B18}">
      <dgm:prSet phldr="0" custT="0"/>
      <dgm:spPr/>
      <dgm:t>
        <a:bodyPr vert="horz" wrap="square"/>
        <a:p>
          <a:pPr>
            <a:lnSpc>
              <a:spcPct val="100000"/>
            </a:lnSpc>
            <a:spcBef>
              <a:spcPct val="0"/>
            </a:spcBef>
            <a:spcAft>
              <a:spcPct val="35000"/>
            </a:spcAft>
          </a:pPr>
          <a:r>
            <a:rPr lang="en-US"/>
            <a:t>Create GridSearchCV object</a:t>
          </a:r>
          <a:r>
            <a:rPr lang="en-US"/>
            <a:t/>
          </a:r>
          <a:endParaRPr lang="en-US"/>
        </a:p>
      </dgm:t>
    </dgm:pt>
    <dgm:pt modelId="{78C46C71-1B81-4E4C-9F20-7156B90B7F4D}" cxnId="{461777F1-05B1-4372-B2D4-F1294640E334}" type="parTrans">
      <dgm:prSet/>
      <dgm:spPr/>
    </dgm:pt>
    <dgm:pt modelId="{C4696B4D-218D-4DD6-A846-3263536CCA66}" cxnId="{461777F1-05B1-4372-B2D4-F1294640E334}" type="sibTrans">
      <dgm:prSet/>
      <dgm:spPr/>
    </dgm:pt>
    <dgm:pt modelId="{6A28C859-5DF9-414A-B334-D2ECB43DF169}">
      <dgm:prSet phldr="0" custT="0"/>
      <dgm:spPr/>
      <dgm:t>
        <a:bodyPr vert="horz" wrap="square"/>
        <a:p>
          <a:pPr>
            <a:lnSpc>
              <a:spcPct val="100000"/>
            </a:lnSpc>
            <a:spcBef>
              <a:spcPct val="0"/>
            </a:spcBef>
            <a:spcAft>
              <a:spcPct val="35000"/>
            </a:spcAft>
          </a:pPr>
          <a:r>
            <a:rPr lang="en-US"/>
            <a:t>Create Logistic Regression, SVM, DecisionTreeClassifier, KNN object</a:t>
          </a:r>
          <a:endParaRPr lang="en-US"/>
        </a:p>
      </dgm:t>
    </dgm:pt>
    <dgm:pt modelId="{83FF5CD6-BD8B-44DD-A5C2-F5261E0DFA93}" cxnId="{3485FAA5-DB1E-4A9D-B5F9-01DBB84CD548}" type="parTrans">
      <dgm:prSet/>
      <dgm:spPr/>
    </dgm:pt>
    <dgm:pt modelId="{481BD39D-06F7-4959-8D88-D1B786815722}" cxnId="{3485FAA5-DB1E-4A9D-B5F9-01DBB84CD548}" type="sibTrans">
      <dgm:prSet/>
      <dgm:spPr/>
    </dgm:pt>
    <dgm:pt modelId="{0B8C372A-7342-440B-BF94-190E332A0FA5}">
      <dgm:prSet phldr="0" custT="0"/>
      <dgm:spPr/>
      <dgm:t>
        <a:bodyPr vert="horz" wrap="square"/>
        <a:p>
          <a:pPr>
            <a:lnSpc>
              <a:spcPct val="100000"/>
            </a:lnSpc>
            <a:spcBef>
              <a:spcPct val="0"/>
            </a:spcBef>
            <a:spcAft>
              <a:spcPct val="35000"/>
            </a:spcAft>
          </a:pPr>
          <a:r>
            <a:rPr lang="en-US"/>
            <a:t>Fit the training data with different parameters</a:t>
          </a:r>
          <a:endParaRPr lang="en-US"/>
        </a:p>
      </dgm:t>
    </dgm:pt>
    <dgm:pt modelId="{84EDC08F-23AE-4639-970D-73274576753C}" cxnId="{00F1A361-8AC3-47EE-8561-225B7FAC182E}" type="parTrans">
      <dgm:prSet/>
      <dgm:spPr/>
    </dgm:pt>
    <dgm:pt modelId="{C3EB2C3F-16E2-4EA8-A508-7E6590B726BF}" cxnId="{00F1A361-8AC3-47EE-8561-225B7FAC182E}" type="sibTrans">
      <dgm:prSet/>
      <dgm:spPr/>
    </dgm:pt>
    <dgm:pt modelId="{929E2496-613A-43B0-88C7-58E68B408798}">
      <dgm:prSet phldr="0" custT="0"/>
      <dgm:spPr/>
      <dgm:t>
        <a:bodyPr vert="horz" wrap="square"/>
        <a:p>
          <a:pPr>
            <a:lnSpc>
              <a:spcPct val="100000"/>
            </a:lnSpc>
            <a:spcBef>
              <a:spcPct val="0"/>
            </a:spcBef>
            <a:spcAft>
              <a:spcPct val="35000"/>
            </a:spcAft>
          </a:pPr>
          <a:r>
            <a:rPr lang="en-US"/>
            <a:t>Calculate the score of the best estimator for each method</a:t>
          </a:r>
          <a:endParaRPr lang="en-US"/>
        </a:p>
      </dgm:t>
    </dgm:pt>
    <dgm:pt modelId="{02E207D4-146F-432D-9796-7E9AA235C0CE}" cxnId="{9FC6A2FA-A31E-4C10-9189-8DD6701EA18B}" type="parTrans">
      <dgm:prSet/>
      <dgm:spPr/>
    </dgm:pt>
    <dgm:pt modelId="{B0326E7C-82BE-4014-B393-C5B1E4897465}" cxnId="{9FC6A2FA-A31E-4C10-9189-8DD6701EA18B}" type="sibTrans">
      <dgm:prSet/>
      <dgm:spPr/>
    </dgm:pt>
    <dgm:pt modelId="{EDE646CF-E643-4061-9ECE-D3F5759A159F}">
      <dgm:prSet phldr="0" custT="0"/>
      <dgm:spPr/>
      <dgm:t>
        <a:bodyPr vert="horz" wrap="square"/>
        <a:p>
          <a:pPr>
            <a:lnSpc>
              <a:spcPct val="100000"/>
            </a:lnSpc>
            <a:spcBef>
              <a:spcPct val="0"/>
            </a:spcBef>
            <a:spcAft>
              <a:spcPct val="35000"/>
            </a:spcAft>
          </a:pPr>
          <a:r>
            <a:rPr lang="en-US"/>
            <a:t>Draw the confusion matrix</a:t>
          </a:r>
          <a:r>
            <a:rPr lang="en-US"/>
            <a:t/>
          </a:r>
          <a:endParaRPr lang="en-US"/>
        </a:p>
      </dgm:t>
    </dgm:pt>
    <dgm:pt modelId="{772FE86C-1FBC-45FB-9A12-9A08EC8D6C79}" cxnId="{C8D8F003-5CCA-4C32-89C3-688AF243C143}" type="parTrans">
      <dgm:prSet/>
      <dgm:spPr/>
    </dgm:pt>
    <dgm:pt modelId="{A860FD36-CC70-4C8B-A488-215116946CB8}" cxnId="{C8D8F003-5CCA-4C32-89C3-688AF243C143}" type="sibTrans">
      <dgm:prSet/>
      <dgm:spPr/>
    </dgm:pt>
    <dgm:pt modelId="{CC730C61-DB28-4D73-93BB-BC589D178A2A}">
      <dgm:prSet phldr="0" custT="0"/>
      <dgm:spPr/>
      <dgm:t>
        <a:bodyPr vert="horz" wrap="square"/>
        <a:p>
          <a:pPr>
            <a:lnSpc>
              <a:spcPct val="100000"/>
            </a:lnSpc>
            <a:spcBef>
              <a:spcPct val="0"/>
            </a:spcBef>
            <a:spcAft>
              <a:spcPct val="35000"/>
            </a:spcAft>
          </a:pPr>
          <a:r>
            <a:rPr lang="en-US"/>
            <a:t>Compare all scores of all methods</a:t>
          </a:r>
          <a:r>
            <a:rPr lang="en-US"/>
            <a:t/>
          </a:r>
          <a:endParaRPr lang="en-US"/>
        </a:p>
      </dgm:t>
    </dgm:pt>
    <dgm:pt modelId="{C421DBCB-8F05-4B22-BE4E-79A1BADD15E0}" cxnId="{90B5568A-C2DC-47C1-937E-A0965BCFA1C0}" type="parTrans">
      <dgm:prSet/>
      <dgm:spPr/>
    </dgm:pt>
    <dgm:pt modelId="{BE62F7E9-B156-455E-B942-894B12E72569}" cxnId="{90B5568A-C2DC-47C1-937E-A0965BCFA1C0}" type="sibTrans">
      <dgm:prSet/>
      <dgm:spPr/>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9">
        <dgm:presLayoutVars>
          <dgm:bulletEnabled val="1"/>
        </dgm:presLayoutVars>
      </dgm:prSet>
      <dgm:spPr/>
    </dgm:pt>
    <dgm:pt modelId="{8A5CF0CE-3323-464D-9C63-05C1BDB053F5}" type="pres">
      <dgm:prSet presAssocID="{8EC5AF5E-9C9F-410A-A755-A3EA5186F948}" presName="sibTrans" presStyleLbl="sibTrans2D1" presStyleIdx="0" presStyleCnt="8"/>
      <dgm:spPr/>
    </dgm:pt>
    <dgm:pt modelId="{5FA465F6-7607-499F-BFB2-52F4E071FB67}" type="pres">
      <dgm:prSet presAssocID="{8EC5AF5E-9C9F-410A-A755-A3EA5186F948}" presName="connectorText" presStyleCnt="0"/>
      <dgm:spPr/>
    </dgm:pt>
    <dgm:pt modelId="{552FB8E7-A5FB-4CC3-94C3-CE0BDF19F9F1}" type="pres">
      <dgm:prSet presAssocID="{2E2F4D3A-969C-4DB2-9FA9-5C4A40369351}" presName="node" presStyleLbl="node1" presStyleIdx="1" presStyleCnt="9">
        <dgm:presLayoutVars>
          <dgm:bulletEnabled val="1"/>
        </dgm:presLayoutVars>
      </dgm:prSet>
      <dgm:spPr/>
    </dgm:pt>
    <dgm:pt modelId="{353C3794-50AA-4D44-83C9-CE28317C3317}" type="pres">
      <dgm:prSet presAssocID="{EC1AFF77-9232-4EEB-95CB-85CEAB3B1FC0}" presName="sibTrans" presStyleLbl="sibTrans2D1" presStyleIdx="1" presStyleCnt="8"/>
      <dgm:spPr/>
    </dgm:pt>
    <dgm:pt modelId="{5AFF040D-0639-4120-9E39-DA822CF9F321}" type="pres">
      <dgm:prSet presAssocID="{EC1AFF77-9232-4EEB-95CB-85CEAB3B1FC0}" presName="connectorText" presStyleCnt="0"/>
      <dgm:spPr/>
    </dgm:pt>
    <dgm:pt modelId="{A1E15D63-E1FF-4A28-A04F-A2B65927BC31}" type="pres">
      <dgm:prSet presAssocID="{37B86CFA-59B5-46FA-8A6B-9FB187CE14DF}" presName="node" presStyleLbl="node1" presStyleIdx="2" presStyleCnt="9">
        <dgm:presLayoutVars>
          <dgm:bulletEnabled val="1"/>
        </dgm:presLayoutVars>
      </dgm:prSet>
      <dgm:spPr/>
    </dgm:pt>
    <dgm:pt modelId="{78970754-72B3-4F07-9B8C-1E3844922DE9}" type="pres">
      <dgm:prSet presAssocID="{18EFF3C3-47F9-402B-A3F3-E9310EA281B4}" presName="sibTrans" presStyleLbl="sibTrans2D1" presStyleIdx="2" presStyleCnt="8"/>
      <dgm:spPr/>
    </dgm:pt>
    <dgm:pt modelId="{3FACC8FF-853A-413E-9548-6B864C325583}" type="pres">
      <dgm:prSet presAssocID="{18EFF3C3-47F9-402B-A3F3-E9310EA281B4}" presName="connectorText" presStyleCnt="0"/>
      <dgm:spPr/>
    </dgm:pt>
    <dgm:pt modelId="{9FA86305-E041-453B-B241-257325C9E00D}" type="pres">
      <dgm:prSet presAssocID="{294F75F5-1BDC-4A4A-B7C2-ED6C57730B18}" presName="node" presStyleLbl="node1" presStyleIdx="3" presStyleCnt="9">
        <dgm:presLayoutVars>
          <dgm:bulletEnabled val="1"/>
        </dgm:presLayoutVars>
      </dgm:prSet>
      <dgm:spPr/>
    </dgm:pt>
    <dgm:pt modelId="{8C0B61C4-4AF6-4004-A30F-DD47358A090A}" type="pres">
      <dgm:prSet presAssocID="{C4696B4D-218D-4DD6-A846-3263536CCA66}" presName="sibTrans" presStyleLbl="sibTrans2D1" presStyleIdx="3" presStyleCnt="8"/>
      <dgm:spPr/>
    </dgm:pt>
    <dgm:pt modelId="{E850E4D6-D15E-4E61-A4DD-1F75FBAE177B}" type="pres">
      <dgm:prSet presAssocID="{C4696B4D-218D-4DD6-A846-3263536CCA66}" presName="connectorText" presStyleCnt="0"/>
      <dgm:spPr/>
    </dgm:pt>
    <dgm:pt modelId="{BFCB479E-A9E1-420E-9AE6-8776345C158D}" type="pres">
      <dgm:prSet presAssocID="{6A28C859-5DF9-414A-B334-D2ECB43DF169}" presName="node" presStyleLbl="node1" presStyleIdx="4" presStyleCnt="9">
        <dgm:presLayoutVars>
          <dgm:bulletEnabled val="1"/>
        </dgm:presLayoutVars>
      </dgm:prSet>
      <dgm:spPr/>
    </dgm:pt>
    <dgm:pt modelId="{D93E1962-78BA-4AF8-91BD-F5F0F7708D07}" type="pres">
      <dgm:prSet presAssocID="{481BD39D-06F7-4959-8D88-D1B786815722}" presName="sibTrans" presStyleLbl="sibTrans2D1" presStyleIdx="4" presStyleCnt="8"/>
      <dgm:spPr/>
    </dgm:pt>
    <dgm:pt modelId="{5AFFF8C2-90ED-4A27-954C-549F3377F691}" type="pres">
      <dgm:prSet presAssocID="{481BD39D-06F7-4959-8D88-D1B786815722}" presName="connectorText" presStyleCnt="0"/>
      <dgm:spPr/>
    </dgm:pt>
    <dgm:pt modelId="{04A8880A-FE31-4F36-8055-3603D68D60D1}" type="pres">
      <dgm:prSet presAssocID="{0B8C372A-7342-440B-BF94-190E332A0FA5}" presName="node" presStyleLbl="node1" presStyleIdx="5" presStyleCnt="9">
        <dgm:presLayoutVars>
          <dgm:bulletEnabled val="1"/>
        </dgm:presLayoutVars>
      </dgm:prSet>
      <dgm:spPr/>
    </dgm:pt>
    <dgm:pt modelId="{09C2F173-FDB9-476C-9B06-9B67033CBD2E}" type="pres">
      <dgm:prSet presAssocID="{C3EB2C3F-16E2-4EA8-A508-7E6590B726BF}" presName="sibTrans" presStyleLbl="sibTrans2D1" presStyleIdx="5" presStyleCnt="8"/>
      <dgm:spPr/>
    </dgm:pt>
    <dgm:pt modelId="{8907CFA3-91DA-45C7-9072-B4D94EC3DF69}" type="pres">
      <dgm:prSet presAssocID="{C3EB2C3F-16E2-4EA8-A508-7E6590B726BF}" presName="connectorText" presStyleCnt="0"/>
      <dgm:spPr/>
    </dgm:pt>
    <dgm:pt modelId="{9D15681E-70A4-46D5-967B-7A06585BFF42}" type="pres">
      <dgm:prSet presAssocID="{929E2496-613A-43B0-88C7-58E68B408798}" presName="node" presStyleLbl="node1" presStyleIdx="6" presStyleCnt="9">
        <dgm:presLayoutVars>
          <dgm:bulletEnabled val="1"/>
        </dgm:presLayoutVars>
      </dgm:prSet>
      <dgm:spPr/>
    </dgm:pt>
    <dgm:pt modelId="{BF4562D0-50CC-4903-A31F-0D6D8B6AEE6F}" type="pres">
      <dgm:prSet presAssocID="{B0326E7C-82BE-4014-B393-C5B1E4897465}" presName="sibTrans" presStyleLbl="sibTrans2D1" presStyleIdx="6" presStyleCnt="8"/>
      <dgm:spPr/>
    </dgm:pt>
    <dgm:pt modelId="{3434DF16-28DB-4B80-9DB8-65EEAB9330C5}" type="pres">
      <dgm:prSet presAssocID="{B0326E7C-82BE-4014-B393-C5B1E4897465}" presName="connectorText" presStyleCnt="0"/>
      <dgm:spPr/>
    </dgm:pt>
    <dgm:pt modelId="{21A6DAD8-5C6B-4B0B-8498-D71597BF249B}" type="pres">
      <dgm:prSet presAssocID="{EDE646CF-E643-4061-9ECE-D3F5759A159F}" presName="node" presStyleLbl="node1" presStyleIdx="7" presStyleCnt="9">
        <dgm:presLayoutVars>
          <dgm:bulletEnabled val="1"/>
        </dgm:presLayoutVars>
      </dgm:prSet>
      <dgm:spPr/>
    </dgm:pt>
    <dgm:pt modelId="{868FAC0F-E61E-424A-8E40-27C1E5FA5E5D}" type="pres">
      <dgm:prSet presAssocID="{A860FD36-CC70-4C8B-A488-215116946CB8}" presName="sibTrans" presStyleLbl="sibTrans2D1" presStyleIdx="7" presStyleCnt="8"/>
      <dgm:spPr/>
    </dgm:pt>
    <dgm:pt modelId="{FA730C96-9F9D-45FC-99D3-F65025BE6383}" type="pres">
      <dgm:prSet presAssocID="{A860FD36-CC70-4C8B-A488-215116946CB8}" presName="connectorText" presStyleCnt="0"/>
      <dgm:spPr/>
    </dgm:pt>
    <dgm:pt modelId="{337BBEDC-D6BE-44FE-9880-3F8E84ACC14B}" type="pres">
      <dgm:prSet presAssocID="{CC730C61-DB28-4D73-93BB-BC589D178A2A}" presName="node" presStyleLbl="node1" presStyleIdx="8" presStyleCnt="9">
        <dgm:presLayoutVars>
          <dgm:bulletEnabled val="1"/>
        </dgm:presLayoutVars>
      </dgm:prSet>
      <dgm:spPr/>
    </dgm:pt>
  </dgm:ptLst>
  <dgm:cxnLst>
    <dgm:cxn modelId="{BAF92ED2-5CFE-4BEE-9C32-C50EF7F95118}" srcId="{8EB1D179-D23D-41D4-AEEF-E4B9FEB06903}" destId="{3F25DA44-7F3E-4C17-A40B-7F663FDBEA65}" srcOrd="0" destOrd="0" parTransId="{EE9066D1-3403-4469-8E8C-0D40A82430F2}" sibTransId="{8EC5AF5E-9C9F-410A-A755-A3EA5186F948}"/>
    <dgm:cxn modelId="{C28AFACE-DD64-4D8A-A489-FF85BE449E30}" srcId="{8EB1D179-D23D-41D4-AEEF-E4B9FEB06903}" destId="{2E2F4D3A-969C-4DB2-9FA9-5C4A40369351}" srcOrd="1" destOrd="0" parTransId="{1E934BFE-4D40-486C-8784-F698A10C4CF5}" sibTransId="{EC1AFF77-9232-4EEB-95CB-85CEAB3B1FC0}"/>
    <dgm:cxn modelId="{A96A048F-5E51-49B4-895B-BBD9E9143CAE}" srcId="{8EB1D179-D23D-41D4-AEEF-E4B9FEB06903}" destId="{37B86CFA-59B5-46FA-8A6B-9FB187CE14DF}" srcOrd="2" destOrd="0" parTransId="{9DABF4F3-A9E6-40B1-A863-AC9409CC14BB}" sibTransId="{18EFF3C3-47F9-402B-A3F3-E9310EA281B4}"/>
    <dgm:cxn modelId="{461777F1-05B1-4372-B2D4-F1294640E334}" srcId="{8EB1D179-D23D-41D4-AEEF-E4B9FEB06903}" destId="{294F75F5-1BDC-4A4A-B7C2-ED6C57730B18}" srcOrd="3" destOrd="0" parTransId="{78C46C71-1B81-4E4C-9F20-7156B90B7F4D}" sibTransId="{C4696B4D-218D-4DD6-A846-3263536CCA66}"/>
    <dgm:cxn modelId="{3485FAA5-DB1E-4A9D-B5F9-01DBB84CD548}" srcId="{8EB1D179-D23D-41D4-AEEF-E4B9FEB06903}" destId="{6A28C859-5DF9-414A-B334-D2ECB43DF169}" srcOrd="4" destOrd="0" parTransId="{83FF5CD6-BD8B-44DD-A5C2-F5261E0DFA93}" sibTransId="{481BD39D-06F7-4959-8D88-D1B786815722}"/>
    <dgm:cxn modelId="{00F1A361-8AC3-47EE-8561-225B7FAC182E}" srcId="{8EB1D179-D23D-41D4-AEEF-E4B9FEB06903}" destId="{0B8C372A-7342-440B-BF94-190E332A0FA5}" srcOrd="5" destOrd="0" parTransId="{84EDC08F-23AE-4639-970D-73274576753C}" sibTransId="{C3EB2C3F-16E2-4EA8-A508-7E6590B726BF}"/>
    <dgm:cxn modelId="{9FC6A2FA-A31E-4C10-9189-8DD6701EA18B}" srcId="{8EB1D179-D23D-41D4-AEEF-E4B9FEB06903}" destId="{929E2496-613A-43B0-88C7-58E68B408798}" srcOrd="6" destOrd="0" parTransId="{02E207D4-146F-432D-9796-7E9AA235C0CE}" sibTransId="{B0326E7C-82BE-4014-B393-C5B1E4897465}"/>
    <dgm:cxn modelId="{C8D8F003-5CCA-4C32-89C3-688AF243C143}" srcId="{8EB1D179-D23D-41D4-AEEF-E4B9FEB06903}" destId="{EDE646CF-E643-4061-9ECE-D3F5759A159F}" srcOrd="7" destOrd="0" parTransId="{772FE86C-1FBC-45FB-9A12-9A08EC8D6C79}" sibTransId="{A860FD36-CC70-4C8B-A488-215116946CB8}"/>
    <dgm:cxn modelId="{90B5568A-C2DC-47C1-937E-A0965BCFA1C0}" srcId="{8EB1D179-D23D-41D4-AEEF-E4B9FEB06903}" destId="{CC730C61-DB28-4D73-93BB-BC589D178A2A}" srcOrd="8" destOrd="0" parTransId="{C421DBCB-8F05-4B22-BE4E-79A1BADD15E0}" sibTransId="{BE62F7E9-B156-455E-B942-894B12E72569}"/>
    <dgm:cxn modelId="{C70C552A-5F3F-42E0-83EF-B48C4A72111D}" type="presOf" srcId="{8EB1D179-D23D-41D4-AEEF-E4B9FEB06903}" destId="{BF708676-7EFC-4C81-9D3A-3E677EAC1C7B}" srcOrd="0" destOrd="0" presId="urn:microsoft.com/office/officeart/2005/8/layout/process1"/>
    <dgm:cxn modelId="{8DCF1E19-650B-4F06-A965-2860FF639124}" type="presParOf" srcId="{BF708676-7EFC-4C81-9D3A-3E677EAC1C7B}" destId="{111DEAC9-5D4C-4A6A-A44E-082A26F60596}" srcOrd="0" destOrd="0" presId="urn:microsoft.com/office/officeart/2005/8/layout/process1"/>
    <dgm:cxn modelId="{B4C7C245-0AA4-49F4-997E-0049DA9F5F77}" type="presOf" srcId="{3F25DA44-7F3E-4C17-A40B-7F663FDBEA65}" destId="{111DEAC9-5D4C-4A6A-A44E-082A26F60596}" srcOrd="0" destOrd="0" presId="urn:microsoft.com/office/officeart/2005/8/layout/process1"/>
    <dgm:cxn modelId="{50B0B9A6-60FA-4F0E-A712-F962B53E7791}" type="presParOf" srcId="{BF708676-7EFC-4C81-9D3A-3E677EAC1C7B}" destId="{8A5CF0CE-3323-464D-9C63-05C1BDB053F5}" srcOrd="1" destOrd="0" presId="urn:microsoft.com/office/officeart/2005/8/layout/process1"/>
    <dgm:cxn modelId="{F294FF47-F7E6-4A36-A1E8-FF99CE21E062}" type="presOf" srcId="{8EC5AF5E-9C9F-410A-A755-A3EA5186F948}" destId="{8A5CF0CE-3323-464D-9C63-05C1BDB053F5}" srcOrd="0" destOrd="0" presId="urn:microsoft.com/office/officeart/2005/8/layout/process1"/>
    <dgm:cxn modelId="{FF90C6CE-7DB9-43E7-B737-9EA878C40EDA}" type="presParOf" srcId="{8A5CF0CE-3323-464D-9C63-05C1BDB053F5}" destId="{5FA465F6-7607-499F-BFB2-52F4E071FB67}" srcOrd="0" destOrd="1" presId="urn:microsoft.com/office/officeart/2005/8/layout/process1"/>
    <dgm:cxn modelId="{64A18426-371A-434E-A9F3-516E1D021A8C}" type="presOf" srcId="{8EC5AF5E-9C9F-410A-A755-A3EA5186F948}" destId="{5FA465F6-7607-499F-BFB2-52F4E071FB67}" srcOrd="1" destOrd="0" presId="urn:microsoft.com/office/officeart/2005/8/layout/process1"/>
    <dgm:cxn modelId="{1383EACA-582D-4F8F-8C19-3F357D82326C}" type="presParOf" srcId="{BF708676-7EFC-4C81-9D3A-3E677EAC1C7B}" destId="{552FB8E7-A5FB-4CC3-94C3-CE0BDF19F9F1}" srcOrd="2" destOrd="0" presId="urn:microsoft.com/office/officeart/2005/8/layout/process1"/>
    <dgm:cxn modelId="{4F0F2F2F-B11A-48FA-9823-1F179378B71F}" type="presOf" srcId="{2E2F4D3A-969C-4DB2-9FA9-5C4A40369351}" destId="{552FB8E7-A5FB-4CC3-94C3-CE0BDF19F9F1}" srcOrd="0" destOrd="0" presId="urn:microsoft.com/office/officeart/2005/8/layout/process1"/>
    <dgm:cxn modelId="{56B44C72-ED7A-4CE0-ACA8-E553FF8AFA2F}" type="presParOf" srcId="{BF708676-7EFC-4C81-9D3A-3E677EAC1C7B}" destId="{353C3794-50AA-4D44-83C9-CE28317C3317}" srcOrd="3" destOrd="0" presId="urn:microsoft.com/office/officeart/2005/8/layout/process1"/>
    <dgm:cxn modelId="{ED7F5755-6E60-47EF-A4B5-7DC8F9C517BB}" type="presOf" srcId="{EC1AFF77-9232-4EEB-95CB-85CEAB3B1FC0}" destId="{353C3794-50AA-4D44-83C9-CE28317C3317}" srcOrd="0" destOrd="0" presId="urn:microsoft.com/office/officeart/2005/8/layout/process1"/>
    <dgm:cxn modelId="{026B2F2C-B635-40AB-8FA5-E4B9FF158A38}" type="presParOf" srcId="{353C3794-50AA-4D44-83C9-CE28317C3317}" destId="{5AFF040D-0639-4120-9E39-DA822CF9F321}" srcOrd="0" destOrd="3" presId="urn:microsoft.com/office/officeart/2005/8/layout/process1"/>
    <dgm:cxn modelId="{1852AF60-E76B-4FF1-8EB2-54945469DD99}" type="presOf" srcId="{EC1AFF77-9232-4EEB-95CB-85CEAB3B1FC0}" destId="{5AFF040D-0639-4120-9E39-DA822CF9F321}" srcOrd="1" destOrd="0" presId="urn:microsoft.com/office/officeart/2005/8/layout/process1"/>
    <dgm:cxn modelId="{64CCE310-35B6-433D-84A3-5A82B5C0EDD6}" type="presParOf" srcId="{BF708676-7EFC-4C81-9D3A-3E677EAC1C7B}" destId="{A1E15D63-E1FF-4A28-A04F-A2B65927BC31}" srcOrd="4" destOrd="0" presId="urn:microsoft.com/office/officeart/2005/8/layout/process1"/>
    <dgm:cxn modelId="{305FC0F9-4288-4026-B9CA-C6F51AED10DA}" type="presOf" srcId="{37B86CFA-59B5-46FA-8A6B-9FB187CE14DF}" destId="{A1E15D63-E1FF-4A28-A04F-A2B65927BC31}" srcOrd="0" destOrd="0" presId="urn:microsoft.com/office/officeart/2005/8/layout/process1"/>
    <dgm:cxn modelId="{84186CE5-4035-416B-ACAD-6A11676238F5}" type="presParOf" srcId="{BF708676-7EFC-4C81-9D3A-3E677EAC1C7B}" destId="{78970754-72B3-4F07-9B8C-1E3844922DE9}" srcOrd="5" destOrd="0" presId="urn:microsoft.com/office/officeart/2005/8/layout/process1"/>
    <dgm:cxn modelId="{8FFD0941-291F-4B5E-A853-20319FEFD560}" type="presOf" srcId="{18EFF3C3-47F9-402B-A3F3-E9310EA281B4}" destId="{78970754-72B3-4F07-9B8C-1E3844922DE9}" srcOrd="0" destOrd="0" presId="urn:microsoft.com/office/officeart/2005/8/layout/process1"/>
    <dgm:cxn modelId="{16AF4D9B-9956-45E3-A962-199BF69FA4DC}" type="presParOf" srcId="{78970754-72B3-4F07-9B8C-1E3844922DE9}" destId="{3FACC8FF-853A-413E-9548-6B864C325583}" srcOrd="0" destOrd="5" presId="urn:microsoft.com/office/officeart/2005/8/layout/process1"/>
    <dgm:cxn modelId="{A899142D-F55F-4324-A851-0AD353A54743}" type="presOf" srcId="{18EFF3C3-47F9-402B-A3F3-E9310EA281B4}" destId="{3FACC8FF-853A-413E-9548-6B864C325583}" srcOrd="1" destOrd="0" presId="urn:microsoft.com/office/officeart/2005/8/layout/process1"/>
    <dgm:cxn modelId="{A6367FBA-65C1-4992-8F95-DB18AF4441F2}" type="presParOf" srcId="{BF708676-7EFC-4C81-9D3A-3E677EAC1C7B}" destId="{9FA86305-E041-453B-B241-257325C9E00D}" srcOrd="6" destOrd="0" presId="urn:microsoft.com/office/officeart/2005/8/layout/process1"/>
    <dgm:cxn modelId="{8034AF16-DFF9-451D-8003-F815D4C43173}" type="presOf" srcId="{294F75F5-1BDC-4A4A-B7C2-ED6C57730B18}" destId="{9FA86305-E041-453B-B241-257325C9E00D}" srcOrd="0" destOrd="0" presId="urn:microsoft.com/office/officeart/2005/8/layout/process1"/>
    <dgm:cxn modelId="{48FAD116-5D8D-433A-9243-436A0626834C}" type="presParOf" srcId="{BF708676-7EFC-4C81-9D3A-3E677EAC1C7B}" destId="{8C0B61C4-4AF6-4004-A30F-DD47358A090A}" srcOrd="7" destOrd="0" presId="urn:microsoft.com/office/officeart/2005/8/layout/process1"/>
    <dgm:cxn modelId="{ABC299E9-00B3-4FEC-90A9-39F85AD59A81}" type="presOf" srcId="{C4696B4D-218D-4DD6-A846-3263536CCA66}" destId="{8C0B61C4-4AF6-4004-A30F-DD47358A090A}" srcOrd="0" destOrd="0" presId="urn:microsoft.com/office/officeart/2005/8/layout/process1"/>
    <dgm:cxn modelId="{96B5E9E3-B4C4-4DF4-A5E2-C18F6B2BAFA4}" type="presParOf" srcId="{8C0B61C4-4AF6-4004-A30F-DD47358A090A}" destId="{E850E4D6-D15E-4E61-A4DD-1F75FBAE177B}" srcOrd="0" destOrd="7" presId="urn:microsoft.com/office/officeart/2005/8/layout/process1"/>
    <dgm:cxn modelId="{D9357AFB-135E-4B6D-88C4-00A253BAF808}" type="presOf" srcId="{C4696B4D-218D-4DD6-A846-3263536CCA66}" destId="{E850E4D6-D15E-4E61-A4DD-1F75FBAE177B}" srcOrd="1" destOrd="0" presId="urn:microsoft.com/office/officeart/2005/8/layout/process1"/>
    <dgm:cxn modelId="{0F647648-3274-4A30-9C4E-2FF56AE88FA9}" type="presParOf" srcId="{BF708676-7EFC-4C81-9D3A-3E677EAC1C7B}" destId="{BFCB479E-A9E1-420E-9AE6-8776345C158D}" srcOrd="8" destOrd="0" presId="urn:microsoft.com/office/officeart/2005/8/layout/process1"/>
    <dgm:cxn modelId="{6EE1EE7B-564C-48EF-9FA2-0E1B8E2EFB01}" type="presOf" srcId="{6A28C859-5DF9-414A-B334-D2ECB43DF169}" destId="{BFCB479E-A9E1-420E-9AE6-8776345C158D}" srcOrd="0" destOrd="0" presId="urn:microsoft.com/office/officeart/2005/8/layout/process1"/>
    <dgm:cxn modelId="{93BBD496-D989-4939-98D4-2F43CCFA2C2B}" type="presParOf" srcId="{BF708676-7EFC-4C81-9D3A-3E677EAC1C7B}" destId="{D93E1962-78BA-4AF8-91BD-F5F0F7708D07}" srcOrd="9" destOrd="0" presId="urn:microsoft.com/office/officeart/2005/8/layout/process1"/>
    <dgm:cxn modelId="{56D39778-A127-487B-B547-45936A6C2BE1}" type="presOf" srcId="{481BD39D-06F7-4959-8D88-D1B786815722}" destId="{D93E1962-78BA-4AF8-91BD-F5F0F7708D07}" srcOrd="0" destOrd="0" presId="urn:microsoft.com/office/officeart/2005/8/layout/process1"/>
    <dgm:cxn modelId="{0F18C469-9AFB-4EEA-9249-A1B1D654477D}" type="presParOf" srcId="{D93E1962-78BA-4AF8-91BD-F5F0F7708D07}" destId="{5AFFF8C2-90ED-4A27-954C-549F3377F691}" srcOrd="0" destOrd="9" presId="urn:microsoft.com/office/officeart/2005/8/layout/process1"/>
    <dgm:cxn modelId="{1558B5E0-5305-472E-9F98-EA3B7AE56AE7}" type="presOf" srcId="{481BD39D-06F7-4959-8D88-D1B786815722}" destId="{5AFFF8C2-90ED-4A27-954C-549F3377F691}" srcOrd="1" destOrd="0" presId="urn:microsoft.com/office/officeart/2005/8/layout/process1"/>
    <dgm:cxn modelId="{3033D9EF-2480-4E97-A2CA-1362444AB7CD}" type="presParOf" srcId="{BF708676-7EFC-4C81-9D3A-3E677EAC1C7B}" destId="{04A8880A-FE31-4F36-8055-3603D68D60D1}" srcOrd="10" destOrd="0" presId="urn:microsoft.com/office/officeart/2005/8/layout/process1"/>
    <dgm:cxn modelId="{E9C8DF1E-D392-4230-A5F3-EB6A0A2FA566}" type="presOf" srcId="{0B8C372A-7342-440B-BF94-190E332A0FA5}" destId="{04A8880A-FE31-4F36-8055-3603D68D60D1}" srcOrd="0" destOrd="0" presId="urn:microsoft.com/office/officeart/2005/8/layout/process1"/>
    <dgm:cxn modelId="{3C0AD91C-3C5F-43C4-916A-CDC28B4F5140}" type="presParOf" srcId="{BF708676-7EFC-4C81-9D3A-3E677EAC1C7B}" destId="{09C2F173-FDB9-476C-9B06-9B67033CBD2E}" srcOrd="11" destOrd="0" presId="urn:microsoft.com/office/officeart/2005/8/layout/process1"/>
    <dgm:cxn modelId="{55082C3C-A532-4958-81A8-D9F927A74A64}" type="presOf" srcId="{C3EB2C3F-16E2-4EA8-A508-7E6590B726BF}" destId="{09C2F173-FDB9-476C-9B06-9B67033CBD2E}" srcOrd="0" destOrd="0" presId="urn:microsoft.com/office/officeart/2005/8/layout/process1"/>
    <dgm:cxn modelId="{85B4DE71-718A-4C38-9911-BB5E5123039A}" type="presParOf" srcId="{09C2F173-FDB9-476C-9B06-9B67033CBD2E}" destId="{8907CFA3-91DA-45C7-9072-B4D94EC3DF69}" srcOrd="0" destOrd="11" presId="urn:microsoft.com/office/officeart/2005/8/layout/process1"/>
    <dgm:cxn modelId="{149E0DBC-3C82-4048-A968-631BD6ABA956}" type="presOf" srcId="{C3EB2C3F-16E2-4EA8-A508-7E6590B726BF}" destId="{8907CFA3-91DA-45C7-9072-B4D94EC3DF69}" srcOrd="1" destOrd="0" presId="urn:microsoft.com/office/officeart/2005/8/layout/process1"/>
    <dgm:cxn modelId="{A613D88C-FD94-495D-927F-377A54EEC571}" type="presParOf" srcId="{BF708676-7EFC-4C81-9D3A-3E677EAC1C7B}" destId="{9D15681E-70A4-46D5-967B-7A06585BFF42}" srcOrd="12" destOrd="0" presId="urn:microsoft.com/office/officeart/2005/8/layout/process1"/>
    <dgm:cxn modelId="{4C510676-EEA2-4C72-B3CA-A0E2828AE236}" type="presOf" srcId="{929E2496-613A-43B0-88C7-58E68B408798}" destId="{9D15681E-70A4-46D5-967B-7A06585BFF42}" srcOrd="0" destOrd="0" presId="urn:microsoft.com/office/officeart/2005/8/layout/process1"/>
    <dgm:cxn modelId="{BF049B98-79A7-4B7D-A9DB-46E4919C1EC6}" type="presParOf" srcId="{BF708676-7EFC-4C81-9D3A-3E677EAC1C7B}" destId="{BF4562D0-50CC-4903-A31F-0D6D8B6AEE6F}" srcOrd="13" destOrd="0" presId="urn:microsoft.com/office/officeart/2005/8/layout/process1"/>
    <dgm:cxn modelId="{D4196A4B-9481-4B8B-AB97-521E12E6D9E7}" type="presOf" srcId="{B0326E7C-82BE-4014-B393-C5B1E4897465}" destId="{BF4562D0-50CC-4903-A31F-0D6D8B6AEE6F}" srcOrd="0" destOrd="0" presId="urn:microsoft.com/office/officeart/2005/8/layout/process1"/>
    <dgm:cxn modelId="{A8918A02-F9F1-49E0-9170-3BC964AA1206}" type="presParOf" srcId="{BF4562D0-50CC-4903-A31F-0D6D8B6AEE6F}" destId="{3434DF16-28DB-4B80-9DB8-65EEAB9330C5}" srcOrd="0" destOrd="13" presId="urn:microsoft.com/office/officeart/2005/8/layout/process1"/>
    <dgm:cxn modelId="{E2A5F58A-9E1B-4362-AA31-9A577DE47EFF}" type="presOf" srcId="{B0326E7C-82BE-4014-B393-C5B1E4897465}" destId="{3434DF16-28DB-4B80-9DB8-65EEAB9330C5}" srcOrd="1" destOrd="0" presId="urn:microsoft.com/office/officeart/2005/8/layout/process1"/>
    <dgm:cxn modelId="{D4C4B9F2-F49A-4B02-8357-CA7AB2689679}" type="presParOf" srcId="{BF708676-7EFC-4C81-9D3A-3E677EAC1C7B}" destId="{21A6DAD8-5C6B-4B0B-8498-D71597BF249B}" srcOrd="14" destOrd="0" presId="urn:microsoft.com/office/officeart/2005/8/layout/process1"/>
    <dgm:cxn modelId="{3746AB66-47CF-4745-9CD7-B2B1E4F53669}" type="presOf" srcId="{EDE646CF-E643-4061-9ECE-D3F5759A159F}" destId="{21A6DAD8-5C6B-4B0B-8498-D71597BF249B}" srcOrd="0" destOrd="0" presId="urn:microsoft.com/office/officeart/2005/8/layout/process1"/>
    <dgm:cxn modelId="{7F0BB429-9A7E-4BD2-9964-0B3B988B8379}" type="presParOf" srcId="{BF708676-7EFC-4C81-9D3A-3E677EAC1C7B}" destId="{868FAC0F-E61E-424A-8E40-27C1E5FA5E5D}" srcOrd="15" destOrd="0" presId="urn:microsoft.com/office/officeart/2005/8/layout/process1"/>
    <dgm:cxn modelId="{2D7AA07D-FDC5-4C62-9C62-FEC4F481E0CB}" type="presOf" srcId="{A860FD36-CC70-4C8B-A488-215116946CB8}" destId="{868FAC0F-E61E-424A-8E40-27C1E5FA5E5D}" srcOrd="0" destOrd="0" presId="urn:microsoft.com/office/officeart/2005/8/layout/process1"/>
    <dgm:cxn modelId="{D3645546-CFD2-413D-B183-54E795022EF2}" type="presParOf" srcId="{868FAC0F-E61E-424A-8E40-27C1E5FA5E5D}" destId="{FA730C96-9F9D-45FC-99D3-F65025BE6383}" srcOrd="0" destOrd="15" presId="urn:microsoft.com/office/officeart/2005/8/layout/process1"/>
    <dgm:cxn modelId="{98326883-3B2E-400A-A243-662BB9BB93BA}" type="presOf" srcId="{A860FD36-CC70-4C8B-A488-215116946CB8}" destId="{FA730C96-9F9D-45FC-99D3-F65025BE6383}" srcOrd="1" destOrd="0" presId="urn:microsoft.com/office/officeart/2005/8/layout/process1"/>
    <dgm:cxn modelId="{F6FD41E7-FB88-40AB-BEB8-612EAACB160F}" type="presParOf" srcId="{BF708676-7EFC-4C81-9D3A-3E677EAC1C7B}" destId="{337BBEDC-D6BE-44FE-9880-3F8E84ACC14B}" srcOrd="16" destOrd="0" presId="urn:microsoft.com/office/officeart/2005/8/layout/process1"/>
    <dgm:cxn modelId="{ED422AB5-4593-485B-A113-6C08F5900DF3}" type="presOf" srcId="{CC730C61-DB28-4D73-93BB-BC589D178A2A}" destId="{337BBEDC-D6BE-44FE-9880-3F8E84ACC14B}"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395585" cy="1844040"/>
        <a:chOff x="0" y="0"/>
        <a:chExt cx="10395585" cy="1844040"/>
      </a:xfrm>
    </dsp:grpSpPr>
    <dsp:sp modelId="{111DEAC9-5D4C-4A6A-A44E-082A26F60596}">
      <dsp:nvSpPr>
        <dsp:cNvPr id="3" name="Rounded Rectangle 2"/>
        <dsp:cNvSpPr/>
      </dsp:nvSpPr>
      <dsp:spPr bwMode="white">
        <a:xfrm>
          <a:off x="0" y="101316"/>
          <a:ext cx="2735680" cy="164140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06680" tIns="106680" rIns="106680" bIns="10668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US"/>
            <a:t>Request API</a:t>
          </a:r>
          <a:endParaRPr lang="en-US"/>
        </a:p>
      </dsp:txBody>
      <dsp:txXfrm>
        <a:off x="0" y="101316"/>
        <a:ext cx="2735680" cy="1641408"/>
      </dsp:txXfrm>
    </dsp:sp>
    <dsp:sp modelId="{8A5CF0CE-3323-464D-9C63-05C1BDB053F5}">
      <dsp:nvSpPr>
        <dsp:cNvPr id="4" name="Right Arrow 3"/>
        <dsp:cNvSpPr/>
      </dsp:nvSpPr>
      <dsp:spPr bwMode="white">
        <a:xfrm>
          <a:off x="2992834" y="582796"/>
          <a:ext cx="579964" cy="67844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endParaRPr lang="en-US"/>
        </a:p>
      </dsp:txBody>
      <dsp:txXfrm>
        <a:off x="2992834" y="582796"/>
        <a:ext cx="579964" cy="678449"/>
      </dsp:txXfrm>
    </dsp:sp>
    <dsp:sp modelId="{552FB8E7-A5FB-4CC3-94C3-CE0BDF19F9F1}">
      <dsp:nvSpPr>
        <dsp:cNvPr id="5" name="Rounded Rectangle 4"/>
        <dsp:cNvSpPr/>
      </dsp:nvSpPr>
      <dsp:spPr bwMode="white">
        <a:xfrm>
          <a:off x="3829952" y="101316"/>
          <a:ext cx="2735680" cy="164140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06680" tIns="106680" rIns="106680" bIns="10668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US"/>
            <a:t>Check status code</a:t>
          </a:r>
          <a:endParaRPr lang="en-US"/>
        </a:p>
      </dsp:txBody>
      <dsp:txXfrm>
        <a:off x="3829952" y="101316"/>
        <a:ext cx="2735680" cy="1641408"/>
      </dsp:txXfrm>
    </dsp:sp>
    <dsp:sp modelId="{353C3794-50AA-4D44-83C9-CE28317C3317}">
      <dsp:nvSpPr>
        <dsp:cNvPr id="6" name="Right Arrow 5"/>
        <dsp:cNvSpPr/>
      </dsp:nvSpPr>
      <dsp:spPr bwMode="white">
        <a:xfrm>
          <a:off x="6822787" y="582796"/>
          <a:ext cx="579964" cy="67844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endParaRPr lang="en-US"/>
        </a:p>
      </dsp:txBody>
      <dsp:txXfrm>
        <a:off x="6822787" y="582796"/>
        <a:ext cx="579964" cy="678449"/>
      </dsp:txXfrm>
    </dsp:sp>
    <dsp:sp modelId="{A1E15D63-E1FF-4A28-A04F-A2B65927BC31}">
      <dsp:nvSpPr>
        <dsp:cNvPr id="7" name="Rounded Rectangle 6"/>
        <dsp:cNvSpPr/>
      </dsp:nvSpPr>
      <dsp:spPr bwMode="white">
        <a:xfrm>
          <a:off x="7659905" y="101316"/>
          <a:ext cx="2735680" cy="164140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06680" tIns="106680" rIns="106680" bIns="10668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US"/>
            <a:t>Decode the response contentas a json</a:t>
          </a:r>
          <a:endParaRPr lang="en-US"/>
        </a:p>
      </dsp:txBody>
      <dsp:txXfrm>
        <a:off x="7659905" y="101316"/>
        <a:ext cx="2735680" cy="1641408"/>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650220" cy="3540760"/>
        <a:chOff x="0" y="0"/>
        <a:chExt cx="10650220" cy="3540760"/>
      </a:xfrm>
    </dsp:grpSpPr>
    <dsp:sp modelId="{111DEAC9-5D4C-4A6A-A44E-082A26F60596}">
      <dsp:nvSpPr>
        <dsp:cNvPr id="3" name="Rounded Rectangle 2"/>
        <dsp:cNvSpPr/>
      </dsp:nvSpPr>
      <dsp:spPr bwMode="white">
        <a:xfrm>
          <a:off x="0" y="967423"/>
          <a:ext cx="1613670" cy="160591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t>Request HTML page from wiki page</a:t>
          </a:r>
          <a:endParaRPr lang="en-US"/>
        </a:p>
      </dsp:txBody>
      <dsp:txXfrm>
        <a:off x="0" y="967423"/>
        <a:ext cx="1613670" cy="1605915"/>
      </dsp:txXfrm>
    </dsp:sp>
    <dsp:sp modelId="{8A5CF0CE-3323-464D-9C63-05C1BDB053F5}">
      <dsp:nvSpPr>
        <dsp:cNvPr id="4" name="Right Arrow 3"/>
        <dsp:cNvSpPr/>
      </dsp:nvSpPr>
      <dsp:spPr bwMode="white">
        <a:xfrm>
          <a:off x="1765355" y="1570285"/>
          <a:ext cx="342098" cy="400190"/>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5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en-US"/>
        </a:p>
      </dsp:txBody>
      <dsp:txXfrm>
        <a:off x="1765355" y="1570285"/>
        <a:ext cx="342098" cy="400190"/>
      </dsp:txXfrm>
    </dsp:sp>
    <dsp:sp modelId="{552FB8E7-A5FB-4CC3-94C3-CE0BDF19F9F1}">
      <dsp:nvSpPr>
        <dsp:cNvPr id="5" name="Rounded Rectangle 4"/>
        <dsp:cNvSpPr/>
      </dsp:nvSpPr>
      <dsp:spPr bwMode="white">
        <a:xfrm>
          <a:off x="2259138" y="967423"/>
          <a:ext cx="1613670" cy="160591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t>Create BeautifulSoup object</a:t>
          </a:r>
          <a:endParaRPr lang="en-US"/>
        </a:p>
      </dsp:txBody>
      <dsp:txXfrm>
        <a:off x="2259138" y="967423"/>
        <a:ext cx="1613670" cy="1605915"/>
      </dsp:txXfrm>
    </dsp:sp>
    <dsp:sp modelId="{353C3794-50AA-4D44-83C9-CE28317C3317}">
      <dsp:nvSpPr>
        <dsp:cNvPr id="6" name="Right Arrow 5"/>
        <dsp:cNvSpPr/>
      </dsp:nvSpPr>
      <dsp:spPr bwMode="white">
        <a:xfrm>
          <a:off x="4024492" y="1570285"/>
          <a:ext cx="342098" cy="400190"/>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5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en-US"/>
        </a:p>
      </dsp:txBody>
      <dsp:txXfrm>
        <a:off x="4024492" y="1570285"/>
        <a:ext cx="342098" cy="400190"/>
      </dsp:txXfrm>
    </dsp:sp>
    <dsp:sp modelId="{A1E15D63-E1FF-4A28-A04F-A2B65927BC31}">
      <dsp:nvSpPr>
        <dsp:cNvPr id="7" name="Rounded Rectangle 6"/>
        <dsp:cNvSpPr/>
      </dsp:nvSpPr>
      <dsp:spPr bwMode="white">
        <a:xfrm>
          <a:off x="4518275" y="967423"/>
          <a:ext cx="1613670" cy="160591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t>Find necessary table</a:t>
          </a:r>
          <a:endParaRPr lang="en-US"/>
        </a:p>
      </dsp:txBody>
      <dsp:txXfrm>
        <a:off x="4518275" y="967423"/>
        <a:ext cx="1613670" cy="1605915"/>
      </dsp:txXfrm>
    </dsp:sp>
    <dsp:sp modelId="{6634E2CC-6007-4F4A-86CB-568127A5515E}">
      <dsp:nvSpPr>
        <dsp:cNvPr id="10" name="Right Arrow 9"/>
        <dsp:cNvSpPr/>
      </dsp:nvSpPr>
      <dsp:spPr bwMode="white">
        <a:xfrm>
          <a:off x="6283630" y="1570285"/>
          <a:ext cx="342098" cy="400190"/>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5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p>
      </dsp:txBody>
      <dsp:txXfrm>
        <a:off x="6283630" y="1570285"/>
        <a:ext cx="342098" cy="400190"/>
      </dsp:txXfrm>
    </dsp:sp>
    <dsp:sp modelId="{340B1F50-E0E1-4C6C-96BC-3CDBBA25EF9F}">
      <dsp:nvSpPr>
        <dsp:cNvPr id="11" name="Rounded Rectangle 10"/>
        <dsp:cNvSpPr/>
      </dsp:nvSpPr>
      <dsp:spPr bwMode="white">
        <a:xfrm>
          <a:off x="6777413" y="967423"/>
          <a:ext cx="1613670" cy="160591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t>Extract headers</a:t>
          </a:r>
          <a:endParaRPr lang="en-US"/>
        </a:p>
      </dsp:txBody>
      <dsp:txXfrm>
        <a:off x="6777413" y="967423"/>
        <a:ext cx="1613670" cy="1605915"/>
      </dsp:txXfrm>
    </dsp:sp>
    <dsp:sp modelId="{104E75C0-CE28-4582-8135-7CF6E46D2588}">
      <dsp:nvSpPr>
        <dsp:cNvPr id="12" name="Right Arrow 11"/>
        <dsp:cNvSpPr/>
      </dsp:nvSpPr>
      <dsp:spPr bwMode="white">
        <a:xfrm>
          <a:off x="8542767" y="1570285"/>
          <a:ext cx="342098" cy="400190"/>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5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p>
      </dsp:txBody>
      <dsp:txXfrm>
        <a:off x="8542767" y="1570285"/>
        <a:ext cx="342098" cy="400190"/>
      </dsp:txXfrm>
    </dsp:sp>
    <dsp:sp modelId="{01EF55E2-B6F1-4B41-8B45-E9543B03BCE3}">
      <dsp:nvSpPr>
        <dsp:cNvPr id="13" name="Rounded Rectangle 12"/>
        <dsp:cNvSpPr/>
      </dsp:nvSpPr>
      <dsp:spPr bwMode="white">
        <a:xfrm>
          <a:off x="9036550" y="967423"/>
          <a:ext cx="1613670" cy="160591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t>Create DataFrame by parsing the launch HTML tables</a:t>
          </a:r>
          <a:endParaRPr lang="en-US"/>
        </a:p>
      </dsp:txBody>
      <dsp:txXfrm>
        <a:off x="9036550" y="967423"/>
        <a:ext cx="1613670" cy="1605915"/>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288270" cy="3428365"/>
        <a:chOff x="0" y="0"/>
        <a:chExt cx="10288270" cy="3428365"/>
      </a:xfrm>
    </dsp:grpSpPr>
    <dsp:sp modelId="{111DEAC9-5D4C-4A6A-A44E-082A26F60596}">
      <dsp:nvSpPr>
        <dsp:cNvPr id="3" name="Rounded Rectangle 2"/>
        <dsp:cNvSpPr/>
      </dsp:nvSpPr>
      <dsp:spPr bwMode="white">
        <a:xfrm>
          <a:off x="0" y="901951"/>
          <a:ext cx="2707439" cy="162446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a:t>Count values of the outcome column</a:t>
          </a:r>
          <a:endParaRPr lang="en-US"/>
        </a:p>
      </dsp:txBody>
      <dsp:txXfrm>
        <a:off x="0" y="901951"/>
        <a:ext cx="2707439" cy="1624464"/>
      </dsp:txXfrm>
    </dsp:sp>
    <dsp:sp modelId="{8A5CF0CE-3323-464D-9C63-05C1BDB053F5}">
      <dsp:nvSpPr>
        <dsp:cNvPr id="4" name="Right Arrow 3"/>
        <dsp:cNvSpPr/>
      </dsp:nvSpPr>
      <dsp:spPr bwMode="white">
        <a:xfrm>
          <a:off x="2961939" y="1378460"/>
          <a:ext cx="573977" cy="671445"/>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endParaRPr lang="en-US"/>
        </a:p>
      </dsp:txBody>
      <dsp:txXfrm>
        <a:off x="2961939" y="1378460"/>
        <a:ext cx="573977" cy="671445"/>
      </dsp:txXfrm>
    </dsp:sp>
    <dsp:sp modelId="{552FB8E7-A5FB-4CC3-94C3-CE0BDF19F9F1}">
      <dsp:nvSpPr>
        <dsp:cNvPr id="5" name="Rounded Rectangle 4"/>
        <dsp:cNvSpPr/>
      </dsp:nvSpPr>
      <dsp:spPr bwMode="white">
        <a:xfrm>
          <a:off x="3790415" y="901951"/>
          <a:ext cx="2707439" cy="162446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a:t>Group bad and good outcomes into 2 different groups</a:t>
          </a:r>
          <a:endParaRPr lang="en-US"/>
        </a:p>
      </dsp:txBody>
      <dsp:txXfrm>
        <a:off x="3790415" y="901951"/>
        <a:ext cx="2707439" cy="1624464"/>
      </dsp:txXfrm>
    </dsp:sp>
    <dsp:sp modelId="{353C3794-50AA-4D44-83C9-CE28317C3317}">
      <dsp:nvSpPr>
        <dsp:cNvPr id="6" name="Right Arrow 5"/>
        <dsp:cNvSpPr/>
      </dsp:nvSpPr>
      <dsp:spPr bwMode="white">
        <a:xfrm>
          <a:off x="6752354" y="1378460"/>
          <a:ext cx="573977" cy="671445"/>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endParaRPr lang="en-US"/>
        </a:p>
      </dsp:txBody>
      <dsp:txXfrm>
        <a:off x="6752354" y="1378460"/>
        <a:ext cx="573977" cy="671445"/>
      </dsp:txXfrm>
    </dsp:sp>
    <dsp:sp modelId="{A1E15D63-E1FF-4A28-A04F-A2B65927BC31}">
      <dsp:nvSpPr>
        <dsp:cNvPr id="7" name="Rounded Rectangle 6"/>
        <dsp:cNvSpPr/>
      </dsp:nvSpPr>
      <dsp:spPr bwMode="white">
        <a:xfrm>
          <a:off x="7580831" y="901951"/>
          <a:ext cx="2707439" cy="162446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a:t>Create outcome label (0 &amp; 1) from outcome column</a:t>
          </a:r>
          <a:endParaRPr lang="en-US"/>
        </a:p>
      </dsp:txBody>
      <dsp:txXfrm>
        <a:off x="7580831" y="901951"/>
        <a:ext cx="2707439" cy="1624464"/>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2192000" cy="4808220"/>
        <a:chOff x="0" y="0"/>
        <a:chExt cx="12192000" cy="4808220"/>
      </a:xfrm>
    </dsp:grpSpPr>
    <dsp:sp modelId="{111DEAC9-5D4C-4A6A-A44E-082A26F60596}">
      <dsp:nvSpPr>
        <dsp:cNvPr id="3" name="Rounded Rectangle 2"/>
        <dsp:cNvSpPr/>
      </dsp:nvSpPr>
      <dsp:spPr bwMode="white">
        <a:xfrm>
          <a:off x="0" y="2104307"/>
          <a:ext cx="999344" cy="599607"/>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26670" tIns="26670" rIns="26670" bIns="26670" anchor="ctr"/>
        <a:lstStyle>
          <a:lvl1pPr algn="ctr">
            <a:defRPr sz="700"/>
          </a:lvl1pPr>
          <a:lvl2pPr marL="57150" indent="-57150" algn="ctr">
            <a:defRPr sz="500"/>
          </a:lvl2pPr>
          <a:lvl3pPr marL="114300" indent="-57150" algn="ctr">
            <a:defRPr sz="500"/>
          </a:lvl3pPr>
          <a:lvl4pPr marL="171450" indent="-57150" algn="ctr">
            <a:defRPr sz="500"/>
          </a:lvl4pPr>
          <a:lvl5pPr marL="228600" indent="-57150" algn="ctr">
            <a:defRPr sz="500"/>
          </a:lvl5pPr>
          <a:lvl6pPr marL="285750" indent="-57150" algn="ctr">
            <a:defRPr sz="500"/>
          </a:lvl6pPr>
          <a:lvl7pPr marL="342900" indent="-57150" algn="ctr">
            <a:defRPr sz="500"/>
          </a:lvl7pPr>
          <a:lvl8pPr marL="400050" indent="-57150" algn="ctr">
            <a:defRPr sz="500"/>
          </a:lvl8pPr>
          <a:lvl9pPr marL="457200" indent="-57150" algn="ctr">
            <a:defRPr sz="500"/>
          </a:lvl9pPr>
        </a:lstStyle>
        <a:p>
          <a:pPr lvl="0">
            <a:lnSpc>
              <a:spcPct val="100000"/>
            </a:lnSpc>
            <a:spcBef>
              <a:spcPct val="0"/>
            </a:spcBef>
            <a:spcAft>
              <a:spcPct val="35000"/>
            </a:spcAft>
          </a:pPr>
          <a:r>
            <a:rPr lang="en-US"/>
            <a:t>Create numpy array from column ‘Class’</a:t>
          </a:r>
          <a:endParaRPr lang="en-US"/>
        </a:p>
      </dsp:txBody>
      <dsp:txXfrm>
        <a:off x="0" y="2104307"/>
        <a:ext cx="999344" cy="599607"/>
      </dsp:txXfrm>
    </dsp:sp>
    <dsp:sp modelId="{8A5CF0CE-3323-464D-9C63-05C1BDB053F5}">
      <dsp:nvSpPr>
        <dsp:cNvPr id="4" name="Right Arrow 3"/>
        <dsp:cNvSpPr/>
      </dsp:nvSpPr>
      <dsp:spPr bwMode="white">
        <a:xfrm>
          <a:off x="1093283" y="2280191"/>
          <a:ext cx="211861" cy="24783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endParaRPr lang="en-US"/>
        </a:p>
      </dsp:txBody>
      <dsp:txXfrm>
        <a:off x="1093283" y="2280191"/>
        <a:ext cx="211861" cy="247837"/>
      </dsp:txXfrm>
    </dsp:sp>
    <dsp:sp modelId="{552FB8E7-A5FB-4CC3-94C3-CE0BDF19F9F1}">
      <dsp:nvSpPr>
        <dsp:cNvPr id="5" name="Rounded Rectangle 4"/>
        <dsp:cNvSpPr/>
      </dsp:nvSpPr>
      <dsp:spPr bwMode="white">
        <a:xfrm>
          <a:off x="1399082" y="2104307"/>
          <a:ext cx="999344" cy="599607"/>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26670" tIns="26670" rIns="26670" bIns="26670" anchor="ctr"/>
        <a:lstStyle>
          <a:lvl1pPr algn="ctr">
            <a:defRPr sz="700"/>
          </a:lvl1pPr>
          <a:lvl2pPr marL="57150" indent="-57150" algn="ctr">
            <a:defRPr sz="500"/>
          </a:lvl2pPr>
          <a:lvl3pPr marL="114300" indent="-57150" algn="ctr">
            <a:defRPr sz="500"/>
          </a:lvl3pPr>
          <a:lvl4pPr marL="171450" indent="-57150" algn="ctr">
            <a:defRPr sz="500"/>
          </a:lvl4pPr>
          <a:lvl5pPr marL="228600" indent="-57150" algn="ctr">
            <a:defRPr sz="500"/>
          </a:lvl5pPr>
          <a:lvl6pPr marL="285750" indent="-57150" algn="ctr">
            <a:defRPr sz="500"/>
          </a:lvl6pPr>
          <a:lvl7pPr marL="342900" indent="-57150" algn="ctr">
            <a:defRPr sz="500"/>
          </a:lvl7pPr>
          <a:lvl8pPr marL="400050" indent="-57150" algn="ctr">
            <a:defRPr sz="500"/>
          </a:lvl8pPr>
          <a:lvl9pPr marL="457200" indent="-57150" algn="ctr">
            <a:defRPr sz="500"/>
          </a:lvl9pPr>
        </a:lstStyle>
        <a:p>
          <a:pPr lvl="0">
            <a:lnSpc>
              <a:spcPct val="100000"/>
            </a:lnSpc>
            <a:spcBef>
              <a:spcPct val="0"/>
            </a:spcBef>
            <a:spcAft>
              <a:spcPct val="35000"/>
            </a:spcAft>
          </a:pPr>
          <a:r>
            <a:rPr lang="en-US"/>
            <a:t>Standardize the data</a:t>
          </a:r>
          <a:endParaRPr lang="en-US"/>
        </a:p>
      </dsp:txBody>
      <dsp:txXfrm>
        <a:off x="1399082" y="2104307"/>
        <a:ext cx="999344" cy="599607"/>
      </dsp:txXfrm>
    </dsp:sp>
    <dsp:sp modelId="{353C3794-50AA-4D44-83C9-CE28317C3317}">
      <dsp:nvSpPr>
        <dsp:cNvPr id="6" name="Right Arrow 5"/>
        <dsp:cNvSpPr/>
      </dsp:nvSpPr>
      <dsp:spPr bwMode="white">
        <a:xfrm>
          <a:off x="2492365" y="2280191"/>
          <a:ext cx="211861" cy="24783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endParaRPr lang="en-US"/>
        </a:p>
      </dsp:txBody>
      <dsp:txXfrm>
        <a:off x="2492365" y="2280191"/>
        <a:ext cx="211861" cy="247837"/>
      </dsp:txXfrm>
    </dsp:sp>
    <dsp:sp modelId="{A1E15D63-E1FF-4A28-A04F-A2B65927BC31}">
      <dsp:nvSpPr>
        <dsp:cNvPr id="7" name="Rounded Rectangle 6"/>
        <dsp:cNvSpPr/>
      </dsp:nvSpPr>
      <dsp:spPr bwMode="white">
        <a:xfrm>
          <a:off x="2798164" y="2104307"/>
          <a:ext cx="999344" cy="599607"/>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26670" tIns="26670" rIns="26670" bIns="26670" anchor="ctr"/>
        <a:lstStyle>
          <a:lvl1pPr algn="ctr">
            <a:defRPr sz="700"/>
          </a:lvl1pPr>
          <a:lvl2pPr marL="57150" indent="-57150" algn="ctr">
            <a:defRPr sz="500"/>
          </a:lvl2pPr>
          <a:lvl3pPr marL="114300" indent="-57150" algn="ctr">
            <a:defRPr sz="500"/>
          </a:lvl3pPr>
          <a:lvl4pPr marL="171450" indent="-57150" algn="ctr">
            <a:defRPr sz="500"/>
          </a:lvl4pPr>
          <a:lvl5pPr marL="228600" indent="-57150" algn="ctr">
            <a:defRPr sz="500"/>
          </a:lvl5pPr>
          <a:lvl6pPr marL="285750" indent="-57150" algn="ctr">
            <a:defRPr sz="500"/>
          </a:lvl6pPr>
          <a:lvl7pPr marL="342900" indent="-57150" algn="ctr">
            <a:defRPr sz="500"/>
          </a:lvl7pPr>
          <a:lvl8pPr marL="400050" indent="-57150" algn="ctr">
            <a:defRPr sz="500"/>
          </a:lvl8pPr>
          <a:lvl9pPr marL="457200" indent="-57150" algn="ctr">
            <a:defRPr sz="500"/>
          </a:lvl9pPr>
        </a:lstStyle>
        <a:p>
          <a:pPr lvl="0">
            <a:lnSpc>
              <a:spcPct val="100000"/>
            </a:lnSpc>
            <a:spcBef>
              <a:spcPct val="0"/>
            </a:spcBef>
            <a:spcAft>
              <a:spcPct val="35000"/>
            </a:spcAft>
          </a:pPr>
          <a:r>
            <a:rPr lang="en-US"/>
            <a:t>Split the data into train, test data</a:t>
          </a:r>
          <a:endParaRPr lang="en-US"/>
        </a:p>
      </dsp:txBody>
      <dsp:txXfrm>
        <a:off x="2798164" y="2104307"/>
        <a:ext cx="999344" cy="599607"/>
      </dsp:txXfrm>
    </dsp:sp>
    <dsp:sp modelId="{78970754-72B3-4F07-9B8C-1E3844922DE9}">
      <dsp:nvSpPr>
        <dsp:cNvPr id="8" name="Right Arrow 7"/>
        <dsp:cNvSpPr/>
      </dsp:nvSpPr>
      <dsp:spPr bwMode="white">
        <a:xfrm>
          <a:off x="3891447" y="2280191"/>
          <a:ext cx="211861" cy="24783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p>
      </dsp:txBody>
      <dsp:txXfrm>
        <a:off x="3891447" y="2280191"/>
        <a:ext cx="211861" cy="247837"/>
      </dsp:txXfrm>
    </dsp:sp>
    <dsp:sp modelId="{9FA86305-E041-453B-B241-257325C9E00D}">
      <dsp:nvSpPr>
        <dsp:cNvPr id="9" name="Rounded Rectangle 8"/>
        <dsp:cNvSpPr/>
      </dsp:nvSpPr>
      <dsp:spPr bwMode="white">
        <a:xfrm>
          <a:off x="4197246" y="2104307"/>
          <a:ext cx="999344" cy="599607"/>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26670" tIns="26670" rIns="26670" bIns="26670" anchor="ctr"/>
        <a:lstStyle>
          <a:lvl1pPr algn="ctr">
            <a:defRPr sz="700"/>
          </a:lvl1pPr>
          <a:lvl2pPr marL="57150" indent="-57150" algn="ctr">
            <a:defRPr sz="500"/>
          </a:lvl2pPr>
          <a:lvl3pPr marL="114300" indent="-57150" algn="ctr">
            <a:defRPr sz="500"/>
          </a:lvl3pPr>
          <a:lvl4pPr marL="171450" indent="-57150" algn="ctr">
            <a:defRPr sz="500"/>
          </a:lvl4pPr>
          <a:lvl5pPr marL="228600" indent="-57150" algn="ctr">
            <a:defRPr sz="500"/>
          </a:lvl5pPr>
          <a:lvl6pPr marL="285750" indent="-57150" algn="ctr">
            <a:defRPr sz="500"/>
          </a:lvl6pPr>
          <a:lvl7pPr marL="342900" indent="-57150" algn="ctr">
            <a:defRPr sz="500"/>
          </a:lvl7pPr>
          <a:lvl8pPr marL="400050" indent="-57150" algn="ctr">
            <a:defRPr sz="500"/>
          </a:lvl8pPr>
          <a:lvl9pPr marL="457200" indent="-57150" algn="ctr">
            <a:defRPr sz="500"/>
          </a:lvl9pPr>
        </a:lstStyle>
        <a:p>
          <a:pPr lvl="0">
            <a:lnSpc>
              <a:spcPct val="100000"/>
            </a:lnSpc>
            <a:spcBef>
              <a:spcPct val="0"/>
            </a:spcBef>
            <a:spcAft>
              <a:spcPct val="35000"/>
            </a:spcAft>
          </a:pPr>
          <a:r>
            <a:rPr lang="en-US"/>
            <a:t>Create GridSearchCV object</a:t>
          </a:r>
          <a:endParaRPr lang="en-US"/>
        </a:p>
      </dsp:txBody>
      <dsp:txXfrm>
        <a:off x="4197246" y="2104307"/>
        <a:ext cx="999344" cy="599607"/>
      </dsp:txXfrm>
    </dsp:sp>
    <dsp:sp modelId="{8C0B61C4-4AF6-4004-A30F-DD47358A090A}">
      <dsp:nvSpPr>
        <dsp:cNvPr id="10" name="Right Arrow 9"/>
        <dsp:cNvSpPr/>
      </dsp:nvSpPr>
      <dsp:spPr bwMode="white">
        <a:xfrm>
          <a:off x="5290529" y="2280191"/>
          <a:ext cx="211861" cy="24783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p>
      </dsp:txBody>
      <dsp:txXfrm>
        <a:off x="5290529" y="2280191"/>
        <a:ext cx="211861" cy="247837"/>
      </dsp:txXfrm>
    </dsp:sp>
    <dsp:sp modelId="{BFCB479E-A9E1-420E-9AE6-8776345C158D}">
      <dsp:nvSpPr>
        <dsp:cNvPr id="11" name="Rounded Rectangle 10"/>
        <dsp:cNvSpPr/>
      </dsp:nvSpPr>
      <dsp:spPr bwMode="white">
        <a:xfrm>
          <a:off x="5596328" y="2104307"/>
          <a:ext cx="999344" cy="599607"/>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26670" tIns="26670" rIns="26670" bIns="26670" anchor="ctr"/>
        <a:lstStyle>
          <a:lvl1pPr algn="ctr">
            <a:defRPr sz="700"/>
          </a:lvl1pPr>
          <a:lvl2pPr marL="57150" indent="-57150" algn="ctr">
            <a:defRPr sz="500"/>
          </a:lvl2pPr>
          <a:lvl3pPr marL="114300" indent="-57150" algn="ctr">
            <a:defRPr sz="500"/>
          </a:lvl3pPr>
          <a:lvl4pPr marL="171450" indent="-57150" algn="ctr">
            <a:defRPr sz="500"/>
          </a:lvl4pPr>
          <a:lvl5pPr marL="228600" indent="-57150" algn="ctr">
            <a:defRPr sz="500"/>
          </a:lvl5pPr>
          <a:lvl6pPr marL="285750" indent="-57150" algn="ctr">
            <a:defRPr sz="500"/>
          </a:lvl6pPr>
          <a:lvl7pPr marL="342900" indent="-57150" algn="ctr">
            <a:defRPr sz="500"/>
          </a:lvl7pPr>
          <a:lvl8pPr marL="400050" indent="-57150" algn="ctr">
            <a:defRPr sz="500"/>
          </a:lvl8pPr>
          <a:lvl9pPr marL="457200" indent="-57150" algn="ctr">
            <a:defRPr sz="500"/>
          </a:lvl9pPr>
        </a:lstStyle>
        <a:p>
          <a:pPr lvl="0">
            <a:lnSpc>
              <a:spcPct val="100000"/>
            </a:lnSpc>
            <a:spcBef>
              <a:spcPct val="0"/>
            </a:spcBef>
            <a:spcAft>
              <a:spcPct val="35000"/>
            </a:spcAft>
          </a:pPr>
          <a:r>
            <a:rPr lang="en-US"/>
            <a:t>Create Logistic Regression, SVM, DecisionTreeClassifier, KNN object</a:t>
          </a:r>
          <a:endParaRPr lang="en-US"/>
        </a:p>
      </dsp:txBody>
      <dsp:txXfrm>
        <a:off x="5596328" y="2104307"/>
        <a:ext cx="999344" cy="599607"/>
      </dsp:txXfrm>
    </dsp:sp>
    <dsp:sp modelId="{D93E1962-78BA-4AF8-91BD-F5F0F7708D07}">
      <dsp:nvSpPr>
        <dsp:cNvPr id="12" name="Right Arrow 11"/>
        <dsp:cNvSpPr/>
      </dsp:nvSpPr>
      <dsp:spPr bwMode="white">
        <a:xfrm>
          <a:off x="6689610" y="2280191"/>
          <a:ext cx="211861" cy="24783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p>
      </dsp:txBody>
      <dsp:txXfrm>
        <a:off x="6689610" y="2280191"/>
        <a:ext cx="211861" cy="247837"/>
      </dsp:txXfrm>
    </dsp:sp>
    <dsp:sp modelId="{04A8880A-FE31-4F36-8055-3603D68D60D1}">
      <dsp:nvSpPr>
        <dsp:cNvPr id="13" name="Rounded Rectangle 12"/>
        <dsp:cNvSpPr/>
      </dsp:nvSpPr>
      <dsp:spPr bwMode="white">
        <a:xfrm>
          <a:off x="6995410" y="2104307"/>
          <a:ext cx="999344" cy="599607"/>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26670" tIns="26670" rIns="26670" bIns="26670" anchor="ctr"/>
        <a:lstStyle>
          <a:lvl1pPr algn="ctr">
            <a:defRPr sz="700"/>
          </a:lvl1pPr>
          <a:lvl2pPr marL="57150" indent="-57150" algn="ctr">
            <a:defRPr sz="500"/>
          </a:lvl2pPr>
          <a:lvl3pPr marL="114300" indent="-57150" algn="ctr">
            <a:defRPr sz="500"/>
          </a:lvl3pPr>
          <a:lvl4pPr marL="171450" indent="-57150" algn="ctr">
            <a:defRPr sz="500"/>
          </a:lvl4pPr>
          <a:lvl5pPr marL="228600" indent="-57150" algn="ctr">
            <a:defRPr sz="500"/>
          </a:lvl5pPr>
          <a:lvl6pPr marL="285750" indent="-57150" algn="ctr">
            <a:defRPr sz="500"/>
          </a:lvl6pPr>
          <a:lvl7pPr marL="342900" indent="-57150" algn="ctr">
            <a:defRPr sz="500"/>
          </a:lvl7pPr>
          <a:lvl8pPr marL="400050" indent="-57150" algn="ctr">
            <a:defRPr sz="500"/>
          </a:lvl8pPr>
          <a:lvl9pPr marL="457200" indent="-57150" algn="ctr">
            <a:defRPr sz="500"/>
          </a:lvl9pPr>
        </a:lstStyle>
        <a:p>
          <a:pPr lvl="0">
            <a:lnSpc>
              <a:spcPct val="100000"/>
            </a:lnSpc>
            <a:spcBef>
              <a:spcPct val="0"/>
            </a:spcBef>
            <a:spcAft>
              <a:spcPct val="35000"/>
            </a:spcAft>
          </a:pPr>
          <a:r>
            <a:rPr lang="en-US"/>
            <a:t>Fit the training data with different parameters</a:t>
          </a:r>
          <a:endParaRPr lang="en-US"/>
        </a:p>
      </dsp:txBody>
      <dsp:txXfrm>
        <a:off x="6995410" y="2104307"/>
        <a:ext cx="999344" cy="599607"/>
      </dsp:txXfrm>
    </dsp:sp>
    <dsp:sp modelId="{09C2F173-FDB9-476C-9B06-9B67033CBD2E}">
      <dsp:nvSpPr>
        <dsp:cNvPr id="14" name="Right Arrow 13"/>
        <dsp:cNvSpPr/>
      </dsp:nvSpPr>
      <dsp:spPr bwMode="white">
        <a:xfrm>
          <a:off x="8088692" y="2280191"/>
          <a:ext cx="211861" cy="24783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p>
      </dsp:txBody>
      <dsp:txXfrm>
        <a:off x="8088692" y="2280191"/>
        <a:ext cx="211861" cy="247837"/>
      </dsp:txXfrm>
    </dsp:sp>
    <dsp:sp modelId="{9D15681E-70A4-46D5-967B-7A06585BFF42}">
      <dsp:nvSpPr>
        <dsp:cNvPr id="15" name="Rounded Rectangle 14"/>
        <dsp:cNvSpPr/>
      </dsp:nvSpPr>
      <dsp:spPr bwMode="white">
        <a:xfrm>
          <a:off x="8394492" y="2104307"/>
          <a:ext cx="999344" cy="599607"/>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26670" tIns="26670" rIns="26670" bIns="26670" anchor="ctr"/>
        <a:lstStyle>
          <a:lvl1pPr algn="ctr">
            <a:defRPr sz="700"/>
          </a:lvl1pPr>
          <a:lvl2pPr marL="57150" indent="-57150" algn="ctr">
            <a:defRPr sz="500"/>
          </a:lvl2pPr>
          <a:lvl3pPr marL="114300" indent="-57150" algn="ctr">
            <a:defRPr sz="500"/>
          </a:lvl3pPr>
          <a:lvl4pPr marL="171450" indent="-57150" algn="ctr">
            <a:defRPr sz="500"/>
          </a:lvl4pPr>
          <a:lvl5pPr marL="228600" indent="-57150" algn="ctr">
            <a:defRPr sz="500"/>
          </a:lvl5pPr>
          <a:lvl6pPr marL="285750" indent="-57150" algn="ctr">
            <a:defRPr sz="500"/>
          </a:lvl6pPr>
          <a:lvl7pPr marL="342900" indent="-57150" algn="ctr">
            <a:defRPr sz="500"/>
          </a:lvl7pPr>
          <a:lvl8pPr marL="400050" indent="-57150" algn="ctr">
            <a:defRPr sz="500"/>
          </a:lvl8pPr>
          <a:lvl9pPr marL="457200" indent="-57150" algn="ctr">
            <a:defRPr sz="500"/>
          </a:lvl9pPr>
        </a:lstStyle>
        <a:p>
          <a:pPr lvl="0">
            <a:lnSpc>
              <a:spcPct val="100000"/>
            </a:lnSpc>
            <a:spcBef>
              <a:spcPct val="0"/>
            </a:spcBef>
            <a:spcAft>
              <a:spcPct val="35000"/>
            </a:spcAft>
          </a:pPr>
          <a:r>
            <a:rPr lang="en-US"/>
            <a:t>Calculate the score of the best estimator for each method</a:t>
          </a:r>
          <a:endParaRPr lang="en-US"/>
        </a:p>
      </dsp:txBody>
      <dsp:txXfrm>
        <a:off x="8394492" y="2104307"/>
        <a:ext cx="999344" cy="599607"/>
      </dsp:txXfrm>
    </dsp:sp>
    <dsp:sp modelId="{BF4562D0-50CC-4903-A31F-0D6D8B6AEE6F}">
      <dsp:nvSpPr>
        <dsp:cNvPr id="16" name="Right Arrow 15"/>
        <dsp:cNvSpPr/>
      </dsp:nvSpPr>
      <dsp:spPr bwMode="white">
        <a:xfrm>
          <a:off x="9487774" y="2280191"/>
          <a:ext cx="211861" cy="24783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p>
      </dsp:txBody>
      <dsp:txXfrm>
        <a:off x="9487774" y="2280191"/>
        <a:ext cx="211861" cy="247837"/>
      </dsp:txXfrm>
    </dsp:sp>
    <dsp:sp modelId="{21A6DAD8-5C6B-4B0B-8498-D71597BF249B}">
      <dsp:nvSpPr>
        <dsp:cNvPr id="17" name="Rounded Rectangle 16"/>
        <dsp:cNvSpPr/>
      </dsp:nvSpPr>
      <dsp:spPr bwMode="white">
        <a:xfrm>
          <a:off x="9793574" y="2104307"/>
          <a:ext cx="999344" cy="599607"/>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26670" tIns="26670" rIns="26670" bIns="26670" anchor="ctr"/>
        <a:lstStyle>
          <a:lvl1pPr algn="ctr">
            <a:defRPr sz="700"/>
          </a:lvl1pPr>
          <a:lvl2pPr marL="57150" indent="-57150" algn="ctr">
            <a:defRPr sz="500"/>
          </a:lvl2pPr>
          <a:lvl3pPr marL="114300" indent="-57150" algn="ctr">
            <a:defRPr sz="500"/>
          </a:lvl3pPr>
          <a:lvl4pPr marL="171450" indent="-57150" algn="ctr">
            <a:defRPr sz="500"/>
          </a:lvl4pPr>
          <a:lvl5pPr marL="228600" indent="-57150" algn="ctr">
            <a:defRPr sz="500"/>
          </a:lvl5pPr>
          <a:lvl6pPr marL="285750" indent="-57150" algn="ctr">
            <a:defRPr sz="500"/>
          </a:lvl6pPr>
          <a:lvl7pPr marL="342900" indent="-57150" algn="ctr">
            <a:defRPr sz="500"/>
          </a:lvl7pPr>
          <a:lvl8pPr marL="400050" indent="-57150" algn="ctr">
            <a:defRPr sz="500"/>
          </a:lvl8pPr>
          <a:lvl9pPr marL="457200" indent="-57150" algn="ctr">
            <a:defRPr sz="500"/>
          </a:lvl9pPr>
        </a:lstStyle>
        <a:p>
          <a:pPr lvl="0">
            <a:lnSpc>
              <a:spcPct val="100000"/>
            </a:lnSpc>
            <a:spcBef>
              <a:spcPct val="0"/>
            </a:spcBef>
            <a:spcAft>
              <a:spcPct val="35000"/>
            </a:spcAft>
          </a:pPr>
          <a:r>
            <a:rPr lang="en-US"/>
            <a:t>Draw the confusion matrix</a:t>
          </a:r>
          <a:endParaRPr lang="en-US"/>
        </a:p>
      </dsp:txBody>
      <dsp:txXfrm>
        <a:off x="9793574" y="2104307"/>
        <a:ext cx="999344" cy="599607"/>
      </dsp:txXfrm>
    </dsp:sp>
    <dsp:sp modelId="{868FAC0F-E61E-424A-8E40-27C1E5FA5E5D}">
      <dsp:nvSpPr>
        <dsp:cNvPr id="18" name="Right Arrow 17"/>
        <dsp:cNvSpPr/>
      </dsp:nvSpPr>
      <dsp:spPr bwMode="white">
        <a:xfrm>
          <a:off x="10886856" y="2280191"/>
          <a:ext cx="211861" cy="24783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p>
      </dsp:txBody>
      <dsp:txXfrm>
        <a:off x="10886856" y="2280191"/>
        <a:ext cx="211861" cy="247837"/>
      </dsp:txXfrm>
    </dsp:sp>
    <dsp:sp modelId="{337BBEDC-D6BE-44FE-9880-3F8E84ACC14B}">
      <dsp:nvSpPr>
        <dsp:cNvPr id="19" name="Rounded Rectangle 18"/>
        <dsp:cNvSpPr/>
      </dsp:nvSpPr>
      <dsp:spPr bwMode="white">
        <a:xfrm>
          <a:off x="11192656" y="2104307"/>
          <a:ext cx="999344" cy="599607"/>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26670" tIns="26670" rIns="26670" bIns="26670" anchor="ctr"/>
        <a:lstStyle>
          <a:lvl1pPr algn="ctr">
            <a:defRPr sz="700"/>
          </a:lvl1pPr>
          <a:lvl2pPr marL="57150" indent="-57150" algn="ctr">
            <a:defRPr sz="500"/>
          </a:lvl2pPr>
          <a:lvl3pPr marL="114300" indent="-57150" algn="ctr">
            <a:defRPr sz="500"/>
          </a:lvl3pPr>
          <a:lvl4pPr marL="171450" indent="-57150" algn="ctr">
            <a:defRPr sz="500"/>
          </a:lvl4pPr>
          <a:lvl5pPr marL="228600" indent="-57150" algn="ctr">
            <a:defRPr sz="500"/>
          </a:lvl5pPr>
          <a:lvl6pPr marL="285750" indent="-57150" algn="ctr">
            <a:defRPr sz="500"/>
          </a:lvl6pPr>
          <a:lvl7pPr marL="342900" indent="-57150" algn="ctr">
            <a:defRPr sz="500"/>
          </a:lvl7pPr>
          <a:lvl8pPr marL="400050" indent="-57150" algn="ctr">
            <a:defRPr sz="500"/>
          </a:lvl8pPr>
          <a:lvl9pPr marL="457200" indent="-57150" algn="ctr">
            <a:defRPr sz="500"/>
          </a:lvl9pPr>
        </a:lstStyle>
        <a:p>
          <a:pPr lvl="0">
            <a:lnSpc>
              <a:spcPct val="100000"/>
            </a:lnSpc>
            <a:spcBef>
              <a:spcPct val="0"/>
            </a:spcBef>
            <a:spcAft>
              <a:spcPct val="35000"/>
            </a:spcAft>
          </a:pPr>
          <a:r>
            <a:rPr lang="en-US"/>
            <a:t>Compare all scores of all methods</a:t>
          </a:r>
          <a:endParaRPr lang="en-US"/>
        </a:p>
      </dsp:txBody>
      <dsp:txXfrm>
        <a:off x="11192656" y="2104307"/>
        <a:ext cx="999344" cy="59960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7.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0.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4.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3.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0.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365" y="4568825"/>
            <a:ext cx="2849880" cy="645160"/>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 Tung Tran&gt;</a:t>
            </a:r>
            <a:endParaRPr lang="en-US">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&lt;Date: 2024-09-29&gt;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369060"/>
            <a:ext cx="10687685" cy="2449830"/>
          </a:xfrm>
          <a:prstGeom prst="rect">
            <a:avLst/>
          </a:prstGeom>
        </p:spPr>
        <p:txBody>
          <a:bodyPr/>
          <a:lstStyle/>
          <a:p>
            <a:r>
              <a:rPr lang="en-US" sz="2000">
                <a:solidFill>
                  <a:schemeClr val="accent3">
                    <a:lumMod val="25000"/>
                  </a:schemeClr>
                </a:solidFill>
                <a:latin typeface="Abadi" panose="020B0604020104020204" pitchFamily="34" charset="0"/>
              </a:rPr>
              <a:t>How data were processed</a:t>
            </a:r>
            <a:endParaRPr lang="en-US" sz="2000">
              <a:solidFill>
                <a:schemeClr val="accent3">
                  <a:lumMod val="25000"/>
                </a:schemeClr>
              </a:solidFill>
              <a:latin typeface="Abadi" panose="020B0604020104020204" pitchFamily="34" charset="0"/>
            </a:endParaRPr>
          </a:p>
          <a:p>
            <a:pPr lvl="1"/>
            <a:r>
              <a:rPr lang="en-US" sz="1600">
                <a:solidFill>
                  <a:schemeClr val="accent3">
                    <a:lumMod val="25000"/>
                  </a:schemeClr>
                </a:solidFill>
                <a:latin typeface="Abadi" panose="020B0604020104020204" pitchFamily="34" charset="0"/>
              </a:rPr>
              <a:t>In the data set, there are several different cases where the booster did not land successfully. Sometimes a landing was attempted but failed due to an accident. Therefore, we will mainly convert those outcomes into Training Labels with 1 means the booster successfully landed, and 0 means it was unsuccessful.</a:t>
            </a:r>
            <a:endParaRPr lang="en-US" sz="1600">
              <a:solidFill>
                <a:schemeClr val="accent3">
                  <a:lumMod val="25000"/>
                </a:schemeClr>
              </a:solidFill>
              <a:latin typeface="Abadi" panose="020B0604020104020204" pitchFamily="34" charset="0"/>
            </a:endParaRPr>
          </a:p>
          <a:p>
            <a:r>
              <a:rPr lang="en-US" sz="2000">
                <a:solidFill>
                  <a:schemeClr val="accent3">
                    <a:lumMod val="25000"/>
                  </a:schemeClr>
                </a:solidFill>
                <a:latin typeface="Abadi" panose="020B0604020104020204" pitchFamily="34" charset="0"/>
              </a:rPr>
              <a:t>GitHub URL: https://github.com/Tung-depressedsuperman/IBM-DataScience_SpaceX-project/blob/main/labs-jupyter-spacex-Data%20wrangling.ipynb</a:t>
            </a:r>
            <a:endParaRPr lang="en-US" sz="2000">
              <a:solidFill>
                <a:schemeClr val="accent3">
                  <a:lumMod val="25000"/>
                </a:schemeClr>
              </a:solidFill>
              <a:latin typeface="Abadi" panose="020B0604020104020204" pitchFamily="34" charset="0"/>
            </a:endParaRPr>
          </a:p>
          <a:p>
            <a:endParaRPr lang="en-US"/>
          </a:p>
          <a:p>
            <a:endParaRPr lang="en-US"/>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graphicFrame>
        <p:nvGraphicFramePr>
          <p:cNvPr id="2" name="Diagram 1"/>
          <p:cNvGraphicFramePr/>
          <p:nvPr/>
        </p:nvGraphicFramePr>
        <p:xfrm>
          <a:off x="770255" y="3368040"/>
          <a:ext cx="10288270" cy="3428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Charts were plotted and why used those charts</a:t>
            </a:r>
            <a:endParaRPr lang="en-US" sz="2200">
              <a:solidFill>
                <a:schemeClr val="accent3">
                  <a:lumMod val="25000"/>
                </a:schemeClr>
              </a:solidFill>
              <a:latin typeface="Abadi"/>
            </a:endParaRPr>
          </a:p>
          <a:p>
            <a:pPr lvl="1">
              <a:lnSpc>
                <a:spcPct val="100000"/>
              </a:lnSpc>
              <a:spcBef>
                <a:spcPts val="1400"/>
              </a:spcBef>
            </a:pPr>
            <a:r>
              <a:rPr lang="en-US" sz="1885">
                <a:solidFill>
                  <a:schemeClr val="accent3">
                    <a:lumMod val="25000"/>
                  </a:schemeClr>
                </a:solidFill>
                <a:latin typeface="Abadi"/>
              </a:rPr>
              <a:t>Scatter plot. In order to understand the relationships of 2 or more features.</a:t>
            </a:r>
            <a:endParaRPr lang="en-US" sz="1885">
              <a:solidFill>
                <a:schemeClr val="accent3">
                  <a:lumMod val="25000"/>
                </a:schemeClr>
              </a:solidFill>
              <a:latin typeface="Abadi"/>
            </a:endParaRPr>
          </a:p>
          <a:p>
            <a:pPr lvl="1">
              <a:lnSpc>
                <a:spcPct val="100000"/>
              </a:lnSpc>
              <a:spcBef>
                <a:spcPts val="1400"/>
              </a:spcBef>
            </a:pPr>
            <a:r>
              <a:rPr lang="en-US" sz="1885">
                <a:solidFill>
                  <a:schemeClr val="accent3">
                    <a:lumMod val="25000"/>
                  </a:schemeClr>
                </a:solidFill>
                <a:latin typeface="Abadi"/>
              </a:rPr>
              <a:t>Bar chart. In order to compare the success rate of different orbit type.</a:t>
            </a:r>
            <a:endParaRPr lang="en-US" sz="1885">
              <a:solidFill>
                <a:schemeClr val="accent3">
                  <a:lumMod val="25000"/>
                </a:schemeClr>
              </a:solidFill>
              <a:latin typeface="Abadi"/>
            </a:endParaRPr>
          </a:p>
          <a:p>
            <a:pPr lvl="1">
              <a:lnSpc>
                <a:spcPct val="100000"/>
              </a:lnSpc>
              <a:spcBef>
                <a:spcPts val="1400"/>
              </a:spcBef>
            </a:pPr>
            <a:r>
              <a:rPr lang="en-US" sz="1885">
                <a:solidFill>
                  <a:schemeClr val="accent3">
                    <a:lumMod val="25000"/>
                  </a:schemeClr>
                </a:solidFill>
                <a:latin typeface="Abadi"/>
              </a:rPr>
              <a:t>Line chart. In order to know the launch success yearly trend over period of time.</a:t>
            </a:r>
            <a:endParaRPr lang="en-US" sz="1885">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GitHub URL: https://github.com/Tung-depressedsuperman/IBM-DataScience_SpaceX-project/blob/main/edadataviz.ipynb</a:t>
            </a:r>
            <a:endParaRPr lang="en-US" sz="220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877570"/>
            <a:ext cx="10505440" cy="5980430"/>
          </a:xfrm>
          <a:prstGeom prst="rect">
            <a:avLst/>
          </a:prstGeom>
        </p:spPr>
        <p:txBody>
          <a:bodyPr lIns="91440" tIns="45720" rIns="91440" bIns="45720" anchor="t"/>
          <a:lstStyle/>
          <a:p>
            <a:pPr>
              <a:lnSpc>
                <a:spcPct val="100000"/>
              </a:lnSpc>
              <a:spcBef>
                <a:spcPts val="1400"/>
              </a:spcBef>
            </a:pPr>
            <a:r>
              <a:rPr lang="en-US" sz="1600">
                <a:solidFill>
                  <a:schemeClr val="accent3">
                    <a:lumMod val="25000"/>
                  </a:schemeClr>
                </a:solidFill>
                <a:latin typeface="Abadi"/>
              </a:rPr>
              <a:t>The SQL queries performed</a:t>
            </a:r>
            <a:endParaRPr lang="en-US" sz="1600">
              <a:solidFill>
                <a:schemeClr val="accent3">
                  <a:lumMod val="25000"/>
                </a:schemeClr>
              </a:solidFill>
              <a:latin typeface="Abadi"/>
            </a:endParaRPr>
          </a:p>
          <a:p>
            <a:pPr lvl="1">
              <a:lnSpc>
                <a:spcPct val="100000"/>
              </a:lnSpc>
              <a:spcBef>
                <a:spcPts val="1400"/>
              </a:spcBef>
            </a:pPr>
            <a:r>
              <a:rPr lang="en-US" sz="1200">
                <a:solidFill>
                  <a:schemeClr val="accent3">
                    <a:lumMod val="25000"/>
                  </a:schemeClr>
                </a:solidFill>
                <a:latin typeface="Abadi" panose="020B0604020104020204" pitchFamily="34" charset="0"/>
              </a:rPr>
              <a:t>select distinct Launch_Site from SPACEXTBL</a:t>
            </a:r>
            <a:endParaRPr lang="en-US" sz="1200">
              <a:solidFill>
                <a:schemeClr val="accent3">
                  <a:lumMod val="25000"/>
                </a:schemeClr>
              </a:solidFill>
              <a:latin typeface="Abadi" panose="020B0604020104020204" pitchFamily="34" charset="0"/>
            </a:endParaRPr>
          </a:p>
          <a:p>
            <a:pPr lvl="1">
              <a:lnSpc>
                <a:spcPct val="100000"/>
              </a:lnSpc>
              <a:spcBef>
                <a:spcPts val="1400"/>
              </a:spcBef>
            </a:pPr>
            <a:r>
              <a:rPr lang="en-US" sz="1200">
                <a:solidFill>
                  <a:schemeClr val="accent3">
                    <a:lumMod val="25000"/>
                  </a:schemeClr>
                </a:solidFill>
                <a:latin typeface="Abadi" panose="020B0604020104020204" pitchFamily="34" charset="0"/>
              </a:rPr>
              <a:t>select * from SPACEXTBL where Launch_Site like 'CCA%' limit 5</a:t>
            </a:r>
            <a:endParaRPr lang="en-US" sz="1200">
              <a:solidFill>
                <a:schemeClr val="accent3">
                  <a:lumMod val="25000"/>
                </a:schemeClr>
              </a:solidFill>
              <a:latin typeface="Abadi" panose="020B0604020104020204" pitchFamily="34" charset="0"/>
            </a:endParaRPr>
          </a:p>
          <a:p>
            <a:pPr lvl="1">
              <a:lnSpc>
                <a:spcPct val="100000"/>
              </a:lnSpc>
              <a:spcBef>
                <a:spcPts val="1400"/>
              </a:spcBef>
            </a:pPr>
            <a:r>
              <a:rPr lang="en-US" sz="1200">
                <a:solidFill>
                  <a:schemeClr val="accent3">
                    <a:lumMod val="25000"/>
                  </a:schemeClr>
                </a:solidFill>
                <a:latin typeface="Abadi" panose="020B0604020104020204" pitchFamily="34" charset="0"/>
              </a:rPr>
              <a:t>select sum(PAYLOAD_MASS__KG_) from SPACEXTBL where Customer == 'NASA (CRS)'</a:t>
            </a:r>
            <a:endParaRPr lang="en-US" sz="1200">
              <a:solidFill>
                <a:schemeClr val="accent3">
                  <a:lumMod val="25000"/>
                </a:schemeClr>
              </a:solidFill>
              <a:latin typeface="Abadi" panose="020B0604020104020204" pitchFamily="34" charset="0"/>
            </a:endParaRPr>
          </a:p>
          <a:p>
            <a:pPr lvl="1">
              <a:lnSpc>
                <a:spcPct val="100000"/>
              </a:lnSpc>
              <a:spcBef>
                <a:spcPts val="1400"/>
              </a:spcBef>
            </a:pPr>
            <a:r>
              <a:rPr lang="en-US" sz="1200">
                <a:solidFill>
                  <a:schemeClr val="accent3">
                    <a:lumMod val="25000"/>
                  </a:schemeClr>
                </a:solidFill>
                <a:latin typeface="Abadi" panose="020B0604020104020204" pitchFamily="34" charset="0"/>
              </a:rPr>
              <a:t>select avg(PAYLOAD_MASS__KG_) from SPACEXTBL where Booster_Version == 'F9 v1.1'</a:t>
            </a:r>
            <a:endParaRPr lang="en-US" sz="1200">
              <a:solidFill>
                <a:schemeClr val="accent3">
                  <a:lumMod val="25000"/>
                </a:schemeClr>
              </a:solidFill>
              <a:latin typeface="Abadi" panose="020B0604020104020204" pitchFamily="34" charset="0"/>
            </a:endParaRPr>
          </a:p>
          <a:p>
            <a:pPr lvl="1">
              <a:lnSpc>
                <a:spcPct val="100000"/>
              </a:lnSpc>
              <a:spcBef>
                <a:spcPts val="1400"/>
              </a:spcBef>
            </a:pPr>
            <a:r>
              <a:rPr lang="en-US" sz="1200">
                <a:solidFill>
                  <a:schemeClr val="accent3">
                    <a:lumMod val="25000"/>
                  </a:schemeClr>
                </a:solidFill>
                <a:latin typeface="Abadi" panose="020B0604020104020204" pitchFamily="34" charset="0"/>
              </a:rPr>
              <a:t>select min(Date) from SPACEXTBL where Landing_Outcome == 'Success (ground pad)'</a:t>
            </a:r>
            <a:endParaRPr lang="en-US" sz="1200">
              <a:solidFill>
                <a:schemeClr val="accent3">
                  <a:lumMod val="25000"/>
                </a:schemeClr>
              </a:solidFill>
              <a:latin typeface="Abadi" panose="020B0604020104020204" pitchFamily="34" charset="0"/>
            </a:endParaRPr>
          </a:p>
          <a:p>
            <a:pPr lvl="1">
              <a:lnSpc>
                <a:spcPct val="100000"/>
              </a:lnSpc>
              <a:spcBef>
                <a:spcPts val="1400"/>
              </a:spcBef>
            </a:pPr>
            <a:r>
              <a:rPr lang="en-US" sz="1200">
                <a:solidFill>
                  <a:schemeClr val="accent3">
                    <a:lumMod val="25000"/>
                  </a:schemeClr>
                </a:solidFill>
                <a:latin typeface="Abadi" panose="020B0604020104020204" pitchFamily="34" charset="0"/>
              </a:rPr>
              <a:t>select Booster_Version, PAYLOAD_MASS__KG_, Landing_Outcome from SPACEXTBL where Landing_Outcome == 'Success (drone ship)' and PAYLOAD_MASS__KG_ between 4001 and 5999</a:t>
            </a:r>
            <a:endParaRPr lang="en-US" sz="1200">
              <a:solidFill>
                <a:schemeClr val="accent3">
                  <a:lumMod val="25000"/>
                </a:schemeClr>
              </a:solidFill>
              <a:latin typeface="Abadi" panose="020B0604020104020204" pitchFamily="34" charset="0"/>
            </a:endParaRPr>
          </a:p>
          <a:p>
            <a:pPr lvl="1">
              <a:lnSpc>
                <a:spcPct val="100000"/>
              </a:lnSpc>
              <a:spcBef>
                <a:spcPts val="1400"/>
              </a:spcBef>
            </a:pPr>
            <a:r>
              <a:rPr lang="en-US" sz="1200">
                <a:solidFill>
                  <a:schemeClr val="accent3">
                    <a:lumMod val="25000"/>
                  </a:schemeClr>
                </a:solidFill>
                <a:latin typeface="Abadi" panose="020B0604020104020204" pitchFamily="34" charset="0"/>
              </a:rPr>
              <a:t>select Landing_Outcome, count(*) from SPACEXTBL where Landing_Outcome like 'Success%' or Landing_Outcome like 'Failure%' group by Landing_Outcome</a:t>
            </a:r>
            <a:endParaRPr lang="en-US" sz="1200">
              <a:solidFill>
                <a:schemeClr val="accent3">
                  <a:lumMod val="25000"/>
                </a:schemeClr>
              </a:solidFill>
              <a:latin typeface="Abadi" panose="020B0604020104020204" pitchFamily="34" charset="0"/>
            </a:endParaRPr>
          </a:p>
          <a:p>
            <a:pPr lvl="1">
              <a:lnSpc>
                <a:spcPct val="100000"/>
              </a:lnSpc>
              <a:spcBef>
                <a:spcPts val="1400"/>
              </a:spcBef>
            </a:pPr>
            <a:r>
              <a:rPr lang="en-US" sz="1200">
                <a:solidFill>
                  <a:schemeClr val="accent3">
                    <a:lumMod val="25000"/>
                  </a:schemeClr>
                </a:solidFill>
                <a:latin typeface="Abadi" panose="020B0604020104020204" pitchFamily="34" charset="0"/>
              </a:rPr>
              <a:t>select Booster_Version, PAYLOAD_MASS__KG_ from SPACEXTBL where PAYLOAD_MASS__KG_ = (select max(PAYLOAD_MASS__KG_) from SPACEXTBL)</a:t>
            </a:r>
            <a:endParaRPr lang="en-US" sz="1200">
              <a:solidFill>
                <a:schemeClr val="accent3">
                  <a:lumMod val="25000"/>
                </a:schemeClr>
              </a:solidFill>
              <a:latin typeface="Abadi" panose="020B0604020104020204" pitchFamily="34" charset="0"/>
            </a:endParaRPr>
          </a:p>
          <a:p>
            <a:pPr lvl="1">
              <a:lnSpc>
                <a:spcPct val="100000"/>
              </a:lnSpc>
              <a:spcBef>
                <a:spcPts val="1400"/>
              </a:spcBef>
            </a:pPr>
            <a:r>
              <a:rPr lang="en-US" sz="1200">
                <a:solidFill>
                  <a:schemeClr val="accent3">
                    <a:lumMod val="25000"/>
                  </a:schemeClr>
                </a:solidFill>
                <a:latin typeface="Abadi" panose="020B0604020104020204" pitchFamily="34" charset="0"/>
              </a:rPr>
              <a:t>select substr(Date,6,2) as 'Month', Date, Booster_Version, Landing_Outcome, Launch_Site from SPACEXTBL where Landing_Outcome == 'Failure (drone ship)' and substr(Date,1,4) == '2015'</a:t>
            </a:r>
            <a:endParaRPr lang="en-US" sz="1200">
              <a:solidFill>
                <a:schemeClr val="accent3">
                  <a:lumMod val="25000"/>
                </a:schemeClr>
              </a:solidFill>
              <a:latin typeface="Abadi" panose="020B0604020104020204" pitchFamily="34" charset="0"/>
            </a:endParaRPr>
          </a:p>
          <a:p>
            <a:pPr lvl="1">
              <a:lnSpc>
                <a:spcPct val="100000"/>
              </a:lnSpc>
              <a:spcBef>
                <a:spcPts val="1400"/>
              </a:spcBef>
            </a:pPr>
            <a:r>
              <a:rPr lang="en-US" sz="1200">
                <a:solidFill>
                  <a:schemeClr val="accent3">
                    <a:lumMod val="25000"/>
                  </a:schemeClr>
                </a:solidFill>
                <a:latin typeface="Abadi" panose="020B0604020104020204" pitchFamily="34" charset="0"/>
              </a:rPr>
              <a:t>select Landing_Outcome, count(*) as Total_outcome from SPACEXTBL where Landing_Outcome == 'Success (ground pad)' or Landing_Outcome like 'Failure (drone ship)' and Date between '2010-06-04' and '2017-03-20' group by Landing_Outcome order by Total_outcome desc</a:t>
            </a:r>
            <a:endParaRPr lang="en-US" sz="12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rPr>
              <a:t>GitHub URL: https://github.com/Tung-depressedsuperman/IBM-DataScience_SpaceX-project/blob/main/jupyter-labs-eda-sql-coursera_sqllite.ipynb</a:t>
            </a:r>
            <a:endParaRPr lang="en-US" sz="1600">
              <a:solidFill>
                <a:schemeClr val="accent3">
                  <a:lumMod val="25000"/>
                </a:schemeClr>
              </a:solidFill>
              <a:latin typeface="Abadi" panose="020B0604020104020204" pitchFamily="34" charset="0"/>
            </a:endParaRPr>
          </a:p>
          <a:p>
            <a:endParaRPr lang="en-US"/>
          </a:p>
          <a:p>
            <a:endParaRPr lang="en-US"/>
          </a:p>
        </p:txBody>
      </p:sp>
      <p:sp>
        <p:nvSpPr>
          <p:cNvPr id="3" name="Title 1"/>
          <p:cNvSpPr txBox="1"/>
          <p:nvPr/>
        </p:nvSpPr>
        <p:spPr>
          <a:xfrm>
            <a:off x="770011" y="32910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332230"/>
            <a:ext cx="10515600" cy="4894580"/>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Map objects are created and added to a folium map</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Circle. To add a highlighted circle area.</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Marker. To mark on specific location with text label</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MarkerCluster. To group all the markers which point to the same location into one cluster.</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PolyLine. To draw a line beween 2 locations.</a:t>
            </a:r>
            <a:endParaRPr lang="en-US" sz="1885">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GitHub URL: https://github.com/Tung-depressedsuperman/IBM-DataScience_SpaceX-project/blob/main/lab_jupyter_launch_site_location.ipynb</a:t>
            </a:r>
            <a:endParaRPr lang="en-US" sz="220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Plots/graphs and interactions have been added to a dashboard</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Pie chart. To compare the success percentages of all sites.</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Scatter chart. To understand the correlation between Payload and Class. </a:t>
            </a:r>
            <a:endParaRPr lang="en-US" sz="1885">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GitHub URL: https://github.com/Tung-depressedsuperman/IBM-DataScience_SpaceX-project/blob/main/spacex_dash_app.py</a:t>
            </a:r>
            <a:endParaRPr lang="en-US" sz="220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397635"/>
            <a:ext cx="10514965" cy="770255"/>
          </a:xfrm>
          <a:prstGeom prst="rect">
            <a:avLst/>
          </a:prstGeom>
        </p:spPr>
        <p:txBody>
          <a:bodyPr>
            <a:normAutofit/>
          </a:bodyPr>
          <a:lstStyle/>
          <a:p>
            <a:pPr>
              <a:lnSpc>
                <a:spcPct val="100000"/>
              </a:lnSpc>
              <a:spcBef>
                <a:spcPts val="1400"/>
              </a:spcBef>
            </a:pPr>
            <a:r>
              <a:rPr lang="en-US" sz="1800">
                <a:solidFill>
                  <a:schemeClr val="accent3">
                    <a:lumMod val="25000"/>
                  </a:schemeClr>
                </a:solidFill>
                <a:latin typeface="Abadi" panose="020B0604020104020204" pitchFamily="34" charset="0"/>
              </a:rPr>
              <a:t>GitHub URL: https://github.com/Tung-depressedsuperman/IBM-DataScience_SpaceX-project/blob/main/SpaceX_Machine%20Learning%20Prediction_Part_5.ipynb</a:t>
            </a:r>
            <a:endParaRPr lang="en-US" sz="1800">
              <a:solidFill>
                <a:schemeClr val="accent3">
                  <a:lumMod val="25000"/>
                </a:schemeClr>
              </a:solidFill>
              <a:latin typeface="Abadi" panose="020B0604020104020204" pitchFamily="34" charset="0"/>
            </a:endParaRPr>
          </a:p>
          <a:p>
            <a:endParaRPr lang="en-US" sz="18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graphicFrame>
        <p:nvGraphicFramePr>
          <p:cNvPr id="2" name="Diagram 1"/>
          <p:cNvGraphicFramePr/>
          <p:nvPr/>
        </p:nvGraphicFramePr>
        <p:xfrm>
          <a:off x="0" y="2049780"/>
          <a:ext cx="12192000" cy="48082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375" y="1407795"/>
            <a:ext cx="10591800" cy="8121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600">
                <a:solidFill>
                  <a:schemeClr val="accent3">
                    <a:lumMod val="25000"/>
                  </a:schemeClr>
                </a:solidFill>
                <a:latin typeface="Abadi" panose="020B0604020104020204" pitchFamily="34" charset="0"/>
              </a:rPr>
              <a:t>Predictive analysis results: Logistic Regression and Decision Tree Classifier provide the best score.</a:t>
            </a: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a:solidFill>
                  <a:schemeClr val="accent3">
                    <a:lumMod val="25000"/>
                  </a:schemeClr>
                </a:solidFill>
                <a:latin typeface="Abadi" panose="020B0604020104020204" pitchFamily="34" charset="0"/>
                <a:sym typeface="+mn-ea"/>
              </a:rPr>
              <a:t>Exploratory data analysis results</a:t>
            </a:r>
            <a:endParaRPr lang="en-US" sz="1600">
              <a:solidFill>
                <a:schemeClr val="accent3">
                  <a:lumMod val="25000"/>
                </a:schemeClr>
              </a:solidFill>
              <a:latin typeface="Abadi" panose="020B0604020104020204" pitchFamily="34" charset="0"/>
            </a:endParaRPr>
          </a:p>
          <a:p>
            <a:pPr>
              <a:lnSpc>
                <a:spcPct val="100000"/>
              </a:lnSpc>
              <a:spcBef>
                <a:spcPts val="1400"/>
              </a:spcBef>
            </a:pPr>
            <a:endParaRPr lang="en-US" sz="1600">
              <a:solidFill>
                <a:schemeClr val="accent3">
                  <a:lumMod val="25000"/>
                </a:schemeClr>
              </a:solidFill>
              <a:latin typeface="Abadi" panose="020B0604020104020204" pitchFamily="34" charset="0"/>
            </a:endParaRPr>
          </a:p>
          <a:p>
            <a:pPr lvl="1"/>
            <a:endParaRPr lang="en-US" sz="1600"/>
          </a:p>
          <a:p>
            <a:pPr marL="457200" lvl="1" indent="0">
              <a:buNone/>
            </a:pPr>
            <a:endParaRPr lang="en-US" sz="160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Content Placeholder 1" descr="Screenshot 2024-09-28 171007"/>
          <p:cNvPicPr>
            <a:picLocks noChangeAspect="1"/>
          </p:cNvPicPr>
          <p:nvPr>
            <p:ph idx="1"/>
          </p:nvPr>
        </p:nvPicPr>
        <p:blipFill>
          <a:blip r:embed="rId2"/>
          <a:stretch>
            <a:fillRect/>
          </a:stretch>
        </p:blipFill>
        <p:spPr>
          <a:xfrm>
            <a:off x="258445" y="2239010"/>
            <a:ext cx="10717530" cy="45408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2"/>
          </p:nvPr>
        </p:nvSpPr>
        <p:spPr>
          <a:xfrm>
            <a:off x="787400" y="1400175"/>
            <a:ext cx="10617835" cy="1696085"/>
          </a:xfrm>
          <a:prstGeom prst="rect">
            <a:avLst/>
          </a:prstGeom>
        </p:spPr>
        <p:txBody>
          <a:bodyPr>
            <a:normAutofit fontScale="70000"/>
          </a:bodyPr>
          <a:lstStyle/>
          <a:p>
            <a:pPr marL="342900" indent="-342900">
              <a:lnSpc>
                <a:spcPct val="100000"/>
              </a:lnSpc>
              <a:spcBef>
                <a:spcPts val="1400"/>
              </a:spcBef>
              <a:buFont typeface="Arial" panose="020B0604020202020204" pitchFamily="34" charset="0"/>
              <a:buChar char="•"/>
            </a:pPr>
            <a:r>
              <a:rPr lang="en-US" altLang="en-CA" sz="2200">
                <a:solidFill>
                  <a:schemeClr val="accent3">
                    <a:lumMod val="25000"/>
                  </a:schemeClr>
                </a:solidFill>
                <a:latin typeface="Abadi" panose="020B0604020104020204" pitchFamily="34" charset="0"/>
              </a:rPr>
              <a:t>S</a:t>
            </a:r>
            <a:r>
              <a:rPr lang="en-CA" sz="2200">
                <a:solidFill>
                  <a:schemeClr val="accent3">
                    <a:lumMod val="25000"/>
                  </a:schemeClr>
                </a:solidFill>
                <a:latin typeface="Abadi" panose="020B0604020104020204" pitchFamily="34" charset="0"/>
              </a:rPr>
              <a:t>catter plot of Flight Number vs. Launch Site</a:t>
            </a:r>
            <a:endParaRPr lang="en-CA" sz="2200">
              <a:solidFill>
                <a:schemeClr val="accent3">
                  <a:lumMod val="25000"/>
                </a:schemeClr>
              </a:solidFill>
              <a:latin typeface="Abadi" panose="020B0604020104020204" pitchFamily="34" charset="0"/>
            </a:endParaRPr>
          </a:p>
          <a:p>
            <a:pPr marL="800100" lvl="1" indent="-342900">
              <a:lnSpc>
                <a:spcPct val="100000"/>
              </a:lnSpc>
              <a:spcBef>
                <a:spcPts val="1400"/>
              </a:spcBef>
              <a:buFont typeface="Arial" panose="020B0604020202020204" pitchFamily="34" charset="0"/>
              <a:buChar char="•"/>
            </a:pPr>
            <a:r>
              <a:rPr lang="en-US" altLang="en-CA" sz="1925">
                <a:solidFill>
                  <a:schemeClr val="accent3">
                    <a:lumMod val="25000"/>
                  </a:schemeClr>
                </a:solidFill>
                <a:latin typeface="Abadi" panose="020B0604020104020204" pitchFamily="34" charset="0"/>
              </a:rPr>
              <a:t>Overall, the more rockets were launched at site VAFB SLC 4E and KSC LC 39A, the more successful the flight gained.</a:t>
            </a:r>
            <a:endParaRPr lang="en-US" altLang="en-CA" sz="1925">
              <a:solidFill>
                <a:schemeClr val="accent3">
                  <a:lumMod val="25000"/>
                </a:schemeClr>
              </a:solidFill>
              <a:latin typeface="Abadi" panose="020B0604020104020204" pitchFamily="34" charset="0"/>
            </a:endParaRPr>
          </a:p>
          <a:p>
            <a:pPr marL="800100" lvl="1" indent="-342900">
              <a:lnSpc>
                <a:spcPct val="100000"/>
              </a:lnSpc>
              <a:spcBef>
                <a:spcPts val="1400"/>
              </a:spcBef>
              <a:buFont typeface="Arial" panose="020B0604020202020204" pitchFamily="34" charset="0"/>
              <a:buChar char="•"/>
            </a:pPr>
            <a:r>
              <a:rPr lang="en-US" altLang="en-CA" sz="1925">
                <a:solidFill>
                  <a:schemeClr val="accent3">
                    <a:lumMod val="25000"/>
                  </a:schemeClr>
                </a:solidFill>
                <a:latin typeface="Abadi" panose="020B0604020104020204" pitchFamily="34" charset="0"/>
              </a:rPr>
              <a:t>The above result is not totally correct with site CCAFS SLC 40. There are still unsuccessful flight, when flying more rockets at this site.</a:t>
            </a:r>
            <a:endParaRPr lang="en-US" altLang="en-CA" sz="1925">
              <a:solidFill>
                <a:schemeClr val="accent3">
                  <a:lumMod val="25000"/>
                </a:schemeClr>
              </a:solidFill>
              <a:latin typeface="Abadi" panose="020B0604020104020204" pitchFamily="34" charset="0"/>
            </a:endParaRPr>
          </a:p>
          <a:p>
            <a:pPr marL="800100" lvl="1" indent="-342900">
              <a:lnSpc>
                <a:spcPct val="100000"/>
              </a:lnSpc>
              <a:spcBef>
                <a:spcPts val="1400"/>
              </a:spcBef>
              <a:buFont typeface="Arial" panose="020B0604020202020204" pitchFamily="34" charset="0"/>
              <a:buChar char="•"/>
            </a:pPr>
            <a:endParaRPr lang="en-CA" sz="1925">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Placeholder 1"/>
          <p:cNvPicPr>
            <a:picLocks noChangeAspect="1"/>
          </p:cNvPicPr>
          <p:nvPr>
            <p:ph type="pic" idx="1"/>
          </p:nvPr>
        </p:nvPicPr>
        <p:blipFill>
          <a:blip r:embed="rId2"/>
          <a:stretch>
            <a:fillRect/>
          </a:stretch>
        </p:blipFill>
        <p:spPr>
          <a:xfrm>
            <a:off x="2799715" y="3108960"/>
            <a:ext cx="5629275" cy="37490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sz="half" idx="2"/>
          </p:nvPr>
        </p:nvSpPr>
        <p:spPr>
          <a:xfrm>
            <a:off x="770255" y="1673860"/>
            <a:ext cx="5181600" cy="4574540"/>
          </a:xfrm>
          <a:prstGeom prst="rect">
            <a:avLst/>
          </a:prstGeom>
        </p:spPr>
        <p:txBody>
          <a:bodyPr>
            <a:normAutofit/>
          </a:bodyPr>
          <a:lstStyle/>
          <a:p>
            <a:pPr>
              <a:lnSpc>
                <a:spcPct val="100000"/>
              </a:lnSpc>
              <a:spcBef>
                <a:spcPts val="1400"/>
              </a:spcBef>
            </a:pPr>
            <a:r>
              <a:rPr lang="en-US" altLang="en-CA" sz="2200">
                <a:solidFill>
                  <a:schemeClr val="accent3">
                    <a:lumMod val="25000"/>
                  </a:schemeClr>
                </a:solidFill>
                <a:latin typeface="Abadi" panose="020B0604020104020204" pitchFamily="34" charset="0"/>
              </a:rPr>
              <a:t>S</a:t>
            </a:r>
            <a:r>
              <a:rPr lang="en-CA" sz="2200">
                <a:solidFill>
                  <a:schemeClr val="accent3">
                    <a:lumMod val="25000"/>
                  </a:schemeClr>
                </a:solidFill>
                <a:latin typeface="Abadi" panose="020B0604020104020204" pitchFamily="34" charset="0"/>
              </a:rPr>
              <a:t>catter plot of Payload vs. Launch Site</a:t>
            </a:r>
            <a:endParaRPr lang="en-CA"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When the payload mass was getting heavier, the successful flight was getting more often at CCAFS SLC40 and VAFB SLC 4E sites.</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Although the successful rate also got higher while payload getting heavier at KSC LC 39A, a few of unsuccessful flights occurred.</a:t>
            </a:r>
            <a:endParaRPr lang="en-US" sz="1885">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2" name="Content Placeholder 1"/>
          <p:cNvPicPr>
            <a:picLocks noChangeAspect="1"/>
          </p:cNvPicPr>
          <p:nvPr>
            <p:ph sz="half" idx="1"/>
          </p:nvPr>
        </p:nvPicPr>
        <p:blipFill>
          <a:blip r:embed="rId2"/>
          <a:stretch>
            <a:fillRect/>
          </a:stretch>
        </p:blipFill>
        <p:spPr>
          <a:xfrm>
            <a:off x="6645910" y="1673860"/>
            <a:ext cx="4812030" cy="4351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sz="half" idx="2"/>
          </p:nvPr>
        </p:nvSpPr>
        <p:spPr>
          <a:xfrm>
            <a:off x="6276340" y="1462405"/>
            <a:ext cx="5181600" cy="4553585"/>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Bar chart for the success rate of each orbit type</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ES-L1, GEO, HEO, SSO and VLEO had the successful rate quite high</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The rest stayed stably at around 0.6</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The orbit type SO is the only one got none successful flight.</a:t>
            </a:r>
            <a:endParaRPr lang="en-US" sz="1885">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Content Placeholder 1"/>
          <p:cNvPicPr>
            <a:picLocks noChangeAspect="1"/>
          </p:cNvPicPr>
          <p:nvPr>
            <p:ph sz="half" idx="1"/>
          </p:nvPr>
        </p:nvPicPr>
        <p:blipFill>
          <a:blip r:embed="rId2"/>
          <a:stretch>
            <a:fillRect/>
          </a:stretch>
        </p:blipFill>
        <p:spPr>
          <a:xfrm>
            <a:off x="770255" y="1992630"/>
            <a:ext cx="5181600" cy="40328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sz="half" idx="2"/>
          </p:nvPr>
        </p:nvSpPr>
        <p:spPr>
          <a:xfrm>
            <a:off x="770255" y="1424940"/>
            <a:ext cx="5181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Scatter point of Flight number vs. Orbit type</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For LEO, ISS and VLEO orbit types, the more flight were launched, the more successful rate got.</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Although the success rate of HEO, ES-L1 and GEO got maximum 1, number of flight were launched not much. Just only 1 flight was launched for each orbit. </a:t>
            </a:r>
            <a:endParaRPr lang="en-US" sz="1885">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Content Placeholder 1"/>
          <p:cNvPicPr>
            <a:picLocks noChangeAspect="1"/>
          </p:cNvPicPr>
          <p:nvPr>
            <p:ph sz="half" idx="1"/>
          </p:nvPr>
        </p:nvPicPr>
        <p:blipFill>
          <a:blip r:embed="rId2"/>
          <a:stretch>
            <a:fillRect/>
          </a:stretch>
        </p:blipFill>
        <p:spPr>
          <a:xfrm>
            <a:off x="6666865" y="1673860"/>
            <a:ext cx="4791075" cy="43516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sz="half" idx="2"/>
          </p:nvPr>
        </p:nvSpPr>
        <p:spPr>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a:t>
            </a:r>
            <a:r>
              <a:rPr lang="en-US" sz="2200">
                <a:solidFill>
                  <a:schemeClr val="accent3">
                    <a:lumMod val="25000"/>
                  </a:schemeClr>
                </a:solidFill>
                <a:latin typeface="Abadi" panose="020B0604020104020204" pitchFamily="34" charset="0"/>
              </a:rPr>
              <a:t>catter point of payload vs. orbit type</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Overall, the relationship between payload mass and orbit type is not very clear.</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For most of the orbit types, the number of successful and unsuccessful flights were recorded quite the same.</a:t>
            </a:r>
            <a:endParaRPr lang="en-US" sz="1885">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Content Placeholder 1"/>
          <p:cNvPicPr>
            <a:picLocks noChangeAspect="1"/>
          </p:cNvPicPr>
          <p:nvPr>
            <p:ph sz="half" idx="1"/>
          </p:nvPr>
        </p:nvPicPr>
        <p:blipFill>
          <a:blip r:embed="rId2"/>
          <a:stretch>
            <a:fillRect/>
          </a:stretch>
        </p:blipFill>
        <p:spPr>
          <a:xfrm>
            <a:off x="770255" y="1825625"/>
            <a:ext cx="4739005" cy="43516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sz="half" idx="2"/>
          </p:nvPr>
        </p:nvSpPr>
        <p:spPr>
          <a:xfrm>
            <a:off x="770255" y="1424940"/>
            <a:ext cx="5181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Line chart of yearly average success rate</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Overall, the launch success rate increased significantly since 2013.</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There was a small drop in 2018. And after that, the rate raised up fast.</a:t>
            </a:r>
            <a:endParaRPr lang="en-US" sz="1885">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2" name="Content Placeholder 1"/>
          <p:cNvPicPr>
            <a:picLocks noChangeAspect="1"/>
          </p:cNvPicPr>
          <p:nvPr>
            <p:ph sz="half" idx="1"/>
          </p:nvPr>
        </p:nvPicPr>
        <p:blipFill>
          <a:blip r:embed="rId2"/>
          <a:stretch>
            <a:fillRect/>
          </a:stretch>
        </p:blipFill>
        <p:spPr>
          <a:xfrm>
            <a:off x="6276340" y="1830705"/>
            <a:ext cx="5181600" cy="400558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786130" y="1462405"/>
            <a:ext cx="10619740" cy="70802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4 unique launch sites in total</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209550" y="2136775"/>
            <a:ext cx="11558905" cy="29324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796290" y="1461135"/>
            <a:ext cx="10600055" cy="70231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770255" y="2405380"/>
            <a:ext cx="7877810" cy="44526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838200" y="1510030"/>
            <a:ext cx="10600055" cy="1052195"/>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The total payload carried by boosters from NASA (CRS) is 45596 kg</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770255" y="3195955"/>
            <a:ext cx="11130280" cy="177736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828675" y="1499870"/>
            <a:ext cx="10608945" cy="859155"/>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The average payload mass carried by booster version F9 v1.1 is 2928.40 kg</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770255" y="3012440"/>
            <a:ext cx="10979150" cy="17653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770255" y="1480820"/>
            <a:ext cx="10692765" cy="802005"/>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The first successful date of landing outcome on ground pad is 2015-12-22</a:t>
            </a:r>
            <a:endParaRPr lang="en-US" sz="20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770255" y="3015615"/>
            <a:ext cx="10687050" cy="17049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770255" y="1471930"/>
            <a:ext cx="10692765" cy="1594485"/>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Below figure lists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770255" y="3149600"/>
            <a:ext cx="10082530" cy="27927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95655" y="1399540"/>
            <a:ext cx="10494645" cy="4626610"/>
          </a:xfrm>
          <a:prstGeom prst="rect">
            <a:avLst/>
          </a:prstGeom>
        </p:spPr>
        <p:txBody>
          <a:bodyPr lIns="91440" tIns="45720" rIns="91440" bIns="45720" anchor="t">
            <a:normAutofit fontScale="900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85" dirty="0">
                <a:solidFill>
                  <a:schemeClr val="accent3">
                    <a:lumMod val="25000"/>
                  </a:schemeClr>
                </a:solidFill>
                <a:latin typeface="Abadi" panose="020B0604020104020204" pitchFamily="34" charset="0"/>
              </a:rPr>
              <a:t>Data Collection</a:t>
            </a:r>
            <a:endParaRPr lang="en-US" sz="1885" dirty="0">
              <a:solidFill>
                <a:schemeClr val="accent3">
                  <a:lumMod val="25000"/>
                </a:schemeClr>
              </a:solidFill>
              <a:latin typeface="Abadi" panose="020B0604020104020204" pitchFamily="34" charset="0"/>
            </a:endParaRPr>
          </a:p>
          <a:p>
            <a:pPr lvl="1">
              <a:lnSpc>
                <a:spcPct val="100000"/>
              </a:lnSpc>
              <a:spcBef>
                <a:spcPts val="1400"/>
              </a:spcBef>
            </a:pPr>
            <a:r>
              <a:rPr lang="en-US" sz="1885" dirty="0">
                <a:solidFill>
                  <a:schemeClr val="accent3">
                    <a:lumMod val="25000"/>
                  </a:schemeClr>
                </a:solidFill>
                <a:latin typeface="Abadi" panose="020B0604020104020204" pitchFamily="34" charset="0"/>
              </a:rPr>
              <a:t>Data Wrangling</a:t>
            </a:r>
            <a:endParaRPr lang="en-US" sz="1885" dirty="0">
              <a:solidFill>
                <a:schemeClr val="accent3">
                  <a:lumMod val="25000"/>
                </a:schemeClr>
              </a:solidFill>
              <a:latin typeface="Abadi" panose="020B0604020104020204" pitchFamily="34" charset="0"/>
            </a:endParaRPr>
          </a:p>
          <a:p>
            <a:pPr lvl="1">
              <a:lnSpc>
                <a:spcPct val="100000"/>
              </a:lnSpc>
              <a:spcBef>
                <a:spcPts val="1400"/>
              </a:spcBef>
            </a:pPr>
            <a:r>
              <a:rPr lang="en-US" sz="1885" dirty="0">
                <a:solidFill>
                  <a:schemeClr val="accent3">
                    <a:lumMod val="25000"/>
                  </a:schemeClr>
                </a:solidFill>
                <a:latin typeface="Abadi" panose="020B0604020104020204" pitchFamily="34" charset="0"/>
              </a:rPr>
              <a:t>Exploratory Analysis (SQL &amp; Matplotlib )</a:t>
            </a:r>
            <a:endParaRPr lang="en-US" sz="1885" dirty="0">
              <a:solidFill>
                <a:schemeClr val="accent3">
                  <a:lumMod val="25000"/>
                </a:schemeClr>
              </a:solidFill>
              <a:latin typeface="Abadi" panose="020B0604020104020204" pitchFamily="34" charset="0"/>
            </a:endParaRPr>
          </a:p>
          <a:p>
            <a:pPr lvl="1">
              <a:lnSpc>
                <a:spcPct val="100000"/>
              </a:lnSpc>
              <a:spcBef>
                <a:spcPts val="1400"/>
              </a:spcBef>
            </a:pPr>
            <a:r>
              <a:rPr lang="en-US" sz="1885" dirty="0">
                <a:solidFill>
                  <a:schemeClr val="accent3">
                    <a:lumMod val="25000"/>
                  </a:schemeClr>
                </a:solidFill>
                <a:latin typeface="Abadi" panose="020B0604020104020204" pitchFamily="34" charset="0"/>
              </a:rPr>
              <a:t>Interactive Analytics (Folium &amp; Plotly dash)</a:t>
            </a:r>
            <a:endParaRPr lang="en-US" sz="1885" dirty="0">
              <a:solidFill>
                <a:schemeClr val="accent3">
                  <a:lumMod val="25000"/>
                </a:schemeClr>
              </a:solidFill>
              <a:latin typeface="Abadi" panose="020B0604020104020204" pitchFamily="34" charset="0"/>
            </a:endParaRPr>
          </a:p>
          <a:p>
            <a:pPr lvl="1">
              <a:lnSpc>
                <a:spcPct val="100000"/>
              </a:lnSpc>
              <a:spcBef>
                <a:spcPts val="1400"/>
              </a:spcBef>
            </a:pPr>
            <a:r>
              <a:rPr lang="en-US" sz="1885" dirty="0">
                <a:solidFill>
                  <a:schemeClr val="accent3">
                    <a:lumMod val="25000"/>
                  </a:schemeClr>
                </a:solidFill>
                <a:latin typeface="Abadi" panose="020B0604020104020204" pitchFamily="34" charset="0"/>
              </a:rPr>
              <a:t>Predictive Analysis (Classiffication techniques)</a:t>
            </a:r>
            <a:endParaRPr lang="en-US" sz="1885"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85" dirty="0">
                <a:solidFill>
                  <a:schemeClr val="accent3">
                    <a:lumMod val="25000"/>
                  </a:schemeClr>
                </a:solidFill>
                <a:latin typeface="Abadi" panose="020B0604020104020204" pitchFamily="34" charset="0"/>
              </a:rPr>
              <a:t>This presentation summarizes the data collection, exploratory analysis and predictive analysis results associated with SpaceX Falcon 9 case study. The purpose of this presentation is to let readers understand how the data collected and cleansed, then some primary correlation of features will be inferred by corresponding data through charts and interactive analytics; finally, classiffication techniques used during the predictive analysis to train and test model.</a:t>
            </a:r>
            <a:endParaRPr lang="en-US" sz="1885"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770255" y="1471295"/>
            <a:ext cx="10687685" cy="1108710"/>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The total number of successful and failure mission outcomes are listed in the figure below</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770255" y="2823845"/>
            <a:ext cx="10100945" cy="341249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sz="half" idx="1"/>
          </p:nvPr>
        </p:nvSpPr>
        <p:spPr>
          <a:xfrm>
            <a:off x="770255" y="1452880"/>
            <a:ext cx="10674350" cy="103378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figure list the names of the booster that have carried the maximum payload mass which is 15600 kg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770255" y="2487295"/>
            <a:ext cx="7958455" cy="423100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sz="half" idx="1"/>
          </p:nvPr>
        </p:nvSpPr>
        <p:spPr>
          <a:xfrm>
            <a:off x="770255" y="1452880"/>
            <a:ext cx="10655300" cy="124968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are 2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770255" y="2879090"/>
            <a:ext cx="10622915" cy="22548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sz="half" idx="1"/>
          </p:nvPr>
        </p:nvSpPr>
        <p:spPr>
          <a:xfrm>
            <a:off x="770255" y="1452880"/>
            <a:ext cx="10687685" cy="130429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There are 5 Failure (drone ship) and 9 Success (ground pad) landing outcomes between the date 2010-06-04 and 2017-03-20, in descending order</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770255" y="3720465"/>
            <a:ext cx="10916285" cy="23050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770255" y="1415415"/>
            <a:ext cx="10692765" cy="98806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center is close to the coastal side.</a:t>
            </a:r>
            <a:endParaRPr lang="en-US" sz="2200" dirty="0">
              <a:solidFill>
                <a:schemeClr val="accent3">
                  <a:lumMod val="25000"/>
                </a:schemeClr>
              </a:solidFill>
              <a:latin typeface="Abadi"/>
            </a:endParaRPr>
          </a:p>
          <a:p>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&lt;NASA Johnson Space Center&gt;</a:t>
            </a:r>
            <a:endParaRPr lang="en-US" dirty="0">
              <a:solidFill>
                <a:srgbClr val="0B49CB"/>
              </a:solidFill>
              <a:latin typeface="Abadi"/>
            </a:endParaRPr>
          </a:p>
        </p:txBody>
      </p:sp>
      <p:pic>
        <p:nvPicPr>
          <p:cNvPr id="4" name="Content Placeholder 3"/>
          <p:cNvPicPr>
            <a:picLocks noChangeAspect="1"/>
          </p:cNvPicPr>
          <p:nvPr>
            <p:ph sz="half" idx="2"/>
          </p:nvPr>
        </p:nvPicPr>
        <p:blipFill>
          <a:blip r:embed="rId2"/>
          <a:stretch>
            <a:fillRect/>
          </a:stretch>
        </p:blipFill>
        <p:spPr>
          <a:xfrm>
            <a:off x="770255" y="2562860"/>
            <a:ext cx="7799070" cy="421703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426190" y="6456045"/>
            <a:ext cx="765810" cy="401955"/>
          </a:xfrm>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770255" y="1424940"/>
            <a:ext cx="10655300" cy="727075"/>
          </a:xfrm>
          <a:prstGeom prst="rect">
            <a:avLst/>
          </a:prstGeom>
        </p:spPr>
        <p:txBody>
          <a:bodyPr lIns="91440" tIns="45720" rIns="91440" bIns="45720" anchor="t">
            <a:normAutofit fontScale="60000"/>
          </a:bodyPr>
          <a:lstStyle/>
          <a:p>
            <a:pPr>
              <a:lnSpc>
                <a:spcPct val="100000"/>
              </a:lnSpc>
              <a:spcBef>
                <a:spcPts val="1400"/>
              </a:spcBef>
            </a:pPr>
            <a:r>
              <a:rPr lang="en-US" dirty="0">
                <a:solidFill>
                  <a:schemeClr val="accent3">
                    <a:lumMod val="25000"/>
                  </a:schemeClr>
                </a:solidFill>
                <a:latin typeface="Abadi"/>
              </a:rPr>
              <a:t>There are 3 launch sites located in Florida state and just only one stayed in California state.</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&lt;Launch sites&gt;</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74930" y="2437765"/>
            <a:ext cx="5772785" cy="4396740"/>
          </a:xfrm>
          <a:prstGeom prst="rect">
            <a:avLst/>
          </a:prstGeom>
        </p:spPr>
      </p:pic>
      <p:pic>
        <p:nvPicPr>
          <p:cNvPr id="6" name="Picture 5"/>
          <p:cNvPicPr>
            <a:picLocks noChangeAspect="1"/>
          </p:cNvPicPr>
          <p:nvPr/>
        </p:nvPicPr>
        <p:blipFill>
          <a:blip r:embed="rId3"/>
          <a:stretch>
            <a:fillRect/>
          </a:stretch>
        </p:blipFill>
        <p:spPr>
          <a:xfrm>
            <a:off x="5993130" y="2437765"/>
            <a:ext cx="5432425" cy="43910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770255" y="1406525"/>
            <a:ext cx="10664825" cy="950595"/>
          </a:xfrm>
          <a:prstGeom prst="rect">
            <a:avLst/>
          </a:prstGeom>
        </p:spPr>
        <p:txBody>
          <a:bodyPr lIns="91440" tIns="45720" rIns="91440" bIns="45720" anchor="t">
            <a:normAutofit/>
          </a:bodyPr>
          <a:lstStyle/>
          <a:p>
            <a:pPr>
              <a:lnSpc>
                <a:spcPct val="100000"/>
              </a:lnSpc>
              <a:spcBef>
                <a:spcPts val="1400"/>
              </a:spcBef>
            </a:pPr>
            <a:r>
              <a:rPr lang="en-US" sz="2220" dirty="0">
                <a:solidFill>
                  <a:schemeClr val="accent3">
                    <a:lumMod val="25000"/>
                  </a:schemeClr>
                </a:solidFill>
                <a:latin typeface="Abadi"/>
              </a:rPr>
              <a:t>There are 7 flights which were launched at CCAFS SLC-40 site, and 3 of them are successful and the rest are failed.</a:t>
            </a:r>
            <a:endParaRPr lang="en-US" sz="2220" dirty="0">
              <a:solidFill>
                <a:schemeClr val="accent3">
                  <a:lumMod val="25000"/>
                </a:schemeClr>
              </a:solidFill>
              <a:latin typeface="Abadi"/>
            </a:endParaRPr>
          </a:p>
          <a:p>
            <a:pPr>
              <a:lnSpc>
                <a:spcPct val="100000"/>
              </a:lnSpc>
              <a:spcBef>
                <a:spcPts val="1400"/>
              </a:spcBef>
            </a:pPr>
            <a:endParaRPr lang="en-US" sz="2220" dirty="0">
              <a:solidFill>
                <a:schemeClr val="accent3">
                  <a:lumMod val="25000"/>
                </a:schemeClr>
              </a:solidFill>
              <a:latin typeface="Abadi"/>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&lt;Launch site CCAFS SLC-40 &gt;</a:t>
            </a:r>
            <a:endParaRPr lang="en-US" dirty="0">
              <a:solidFill>
                <a:srgbClr val="0B49CB"/>
              </a:solidFill>
              <a:latin typeface="Abadi"/>
            </a:endParaRPr>
          </a:p>
        </p:txBody>
      </p:sp>
      <p:pic>
        <p:nvPicPr>
          <p:cNvPr id="12" name="Content Placeholder 11"/>
          <p:cNvPicPr>
            <a:picLocks noChangeAspect="1"/>
          </p:cNvPicPr>
          <p:nvPr>
            <p:ph sz="half" idx="2"/>
          </p:nvPr>
        </p:nvPicPr>
        <p:blipFill>
          <a:blip r:embed="rId2"/>
          <a:stretch>
            <a:fillRect/>
          </a:stretch>
        </p:blipFill>
        <p:spPr>
          <a:xfrm>
            <a:off x="158750" y="2478405"/>
            <a:ext cx="4961255" cy="3547110"/>
          </a:xfrm>
          <a:prstGeom prst="rect">
            <a:avLst/>
          </a:prstGeom>
        </p:spPr>
      </p:pic>
      <p:pic>
        <p:nvPicPr>
          <p:cNvPr id="14" name="Picture 13"/>
          <p:cNvPicPr>
            <a:picLocks noChangeAspect="1"/>
          </p:cNvPicPr>
          <p:nvPr/>
        </p:nvPicPr>
        <p:blipFill>
          <a:blip r:embed="rId3"/>
          <a:stretch>
            <a:fillRect/>
          </a:stretch>
        </p:blipFill>
        <p:spPr>
          <a:xfrm>
            <a:off x="6616065" y="2383790"/>
            <a:ext cx="3456940" cy="37369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838200" y="1443355"/>
            <a:ext cx="10619740" cy="194818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highest success launches belonging to KSC LC-39A with 41.70%, and CCAFS SLC-40 has the lowest success rate with just only 12.50%</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success rate of CCAFS LC-40 and VAFB SLC-4E recorded 29.20% and 16.70% respectively</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100" dirty="0">
                <a:solidFill>
                  <a:srgbClr val="0B49CB"/>
                </a:solidFill>
                <a:latin typeface="Abadi"/>
              </a:rPr>
              <a:t>&lt;Success Launches by all sites&gt;</a:t>
            </a:r>
            <a:endParaRPr lang="en-US" sz="3100"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0" y="3391535"/>
            <a:ext cx="12188190" cy="22047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675" y="1350010"/>
            <a:ext cx="10529570" cy="46761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2">
              <a:spcBef>
                <a:spcPts val="1400"/>
              </a:spcBef>
            </a:pPr>
            <a:r>
              <a:rPr lang="en-US" sz="1800" dirty="0">
                <a:solidFill>
                  <a:schemeClr val="accent3">
                    <a:lumMod val="25000"/>
                  </a:schemeClr>
                </a:solidFill>
                <a:latin typeface="Abadi" panose="020B0604020104020204" pitchFamily="34" charset="0"/>
                <a:sym typeface="+mn-ea"/>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marL="457200" lvl="2">
              <a:spcBef>
                <a:spcPts val="1400"/>
              </a:spcBef>
            </a:pPr>
            <a:r>
              <a:rPr lang="en-US" sz="1800" dirty="0">
                <a:solidFill>
                  <a:schemeClr val="accent3">
                    <a:lumMod val="25000"/>
                  </a:schemeClr>
                </a:solidFill>
                <a:latin typeface="Abadi" panose="020B0604020104020204" pitchFamily="34" charset="0"/>
                <a:sym typeface="+mn-ea"/>
              </a:rPr>
              <a:t>In this presentation, readers will be walked through on how the author predict if the Falcon 9 first stage will land successfully.</a:t>
            </a:r>
            <a:r>
              <a:rPr lang="en-US" sz="1830" dirty="0">
                <a:solidFill>
                  <a:schemeClr val="accent3">
                    <a:lumMod val="25000"/>
                  </a:schemeClr>
                </a:solidFill>
                <a:latin typeface="Abadi" panose="020B0604020104020204" pitchFamily="34" charset="0"/>
                <a:sym typeface="+mn-ea"/>
              </a:rPr>
              <a:t> </a:t>
            </a:r>
            <a:endParaRPr lang="en-US" sz="183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787400" y="1424940"/>
            <a:ext cx="10617835" cy="102616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success rate occupied up to 77% approximately, and the rest are uncessful flight (23.10%) </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&lt;Success ratio of KSC LC-39A site&gt;</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0" y="2632075"/>
            <a:ext cx="12148185" cy="184912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770255" y="1452880"/>
            <a:ext cx="10687685" cy="127762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success rate occupied up to 57% approximately, and the rest are uncessful flight around 43% </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&lt;Success ratio of CCAFS SLC-40 site&gt;</a:t>
            </a:r>
            <a:endParaRPr lang="en-US" dirty="0">
              <a:solidFill>
                <a:srgbClr val="0B49CB"/>
              </a:solidFill>
              <a:latin typeface="Abadi"/>
            </a:endParaRPr>
          </a:p>
        </p:txBody>
      </p:sp>
      <p:pic>
        <p:nvPicPr>
          <p:cNvPr id="6" name="Content Placeholder 5"/>
          <p:cNvPicPr>
            <a:picLocks noChangeAspect="1"/>
          </p:cNvPicPr>
          <p:nvPr>
            <p:ph sz="half" idx="2"/>
          </p:nvPr>
        </p:nvPicPr>
        <p:blipFill>
          <a:blip r:embed="rId2"/>
          <a:stretch>
            <a:fillRect/>
          </a:stretch>
        </p:blipFill>
        <p:spPr>
          <a:xfrm>
            <a:off x="0" y="3095625"/>
            <a:ext cx="12192000" cy="236347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770255" y="1452880"/>
            <a:ext cx="10687685" cy="127762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success rate occupied up to 73% approximately, and the rest are uncessful flight around 27% </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&lt;Success ratio of CCAFS LC-40 site&gt;</a:t>
            </a:r>
            <a:endParaRPr lang="en-US" dirty="0">
              <a:solidFill>
                <a:srgbClr val="0B49CB"/>
              </a:solidFill>
              <a:latin typeface="Abadi"/>
            </a:endParaRPr>
          </a:p>
        </p:txBody>
      </p:sp>
      <p:pic>
        <p:nvPicPr>
          <p:cNvPr id="4" name="Content Placeholder 3"/>
          <p:cNvPicPr>
            <a:picLocks noChangeAspect="1"/>
          </p:cNvPicPr>
          <p:nvPr>
            <p:ph sz="half" idx="2"/>
          </p:nvPr>
        </p:nvPicPr>
        <p:blipFill>
          <a:blip r:embed="rId2"/>
          <a:stretch>
            <a:fillRect/>
          </a:stretch>
        </p:blipFill>
        <p:spPr>
          <a:xfrm>
            <a:off x="635" y="3555365"/>
            <a:ext cx="12192000" cy="209740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770255" y="1452880"/>
            <a:ext cx="10687685" cy="127762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success rate occupied up to exact 60%, and the rest are uncessful flights 40% </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&lt;Success ratio of CCAFS SLC-40 site&gt;</a:t>
            </a:r>
            <a:endParaRPr lang="en-US" dirty="0">
              <a:solidFill>
                <a:srgbClr val="0B49CB"/>
              </a:solidFill>
              <a:latin typeface="Abadi"/>
            </a:endParaRPr>
          </a:p>
        </p:txBody>
      </p:sp>
      <p:pic>
        <p:nvPicPr>
          <p:cNvPr id="4" name="Content Placeholder 3"/>
          <p:cNvPicPr>
            <a:picLocks noChangeAspect="1"/>
          </p:cNvPicPr>
          <p:nvPr>
            <p:ph sz="half" idx="2"/>
          </p:nvPr>
        </p:nvPicPr>
        <p:blipFill>
          <a:blip r:embed="rId2"/>
          <a:stretch>
            <a:fillRect/>
          </a:stretch>
        </p:blipFill>
        <p:spPr>
          <a:xfrm>
            <a:off x="0" y="3551555"/>
            <a:ext cx="12192635" cy="211582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770255" y="1406525"/>
            <a:ext cx="10692765" cy="2600960"/>
          </a:xfrm>
          <a:prstGeom prst="rect">
            <a:avLst/>
          </a:prstGeom>
        </p:spPr>
        <p:txBody>
          <a:bodyPr lIns="91440" tIns="45720" rIns="91440" bIns="45720" anchor="t">
            <a:normAutofit fontScale="70000"/>
          </a:bodyPr>
          <a:lstStyle/>
          <a:p>
            <a:pPr>
              <a:lnSpc>
                <a:spcPct val="100000"/>
              </a:lnSpc>
              <a:spcBef>
                <a:spcPts val="1400"/>
              </a:spcBef>
            </a:pPr>
            <a:r>
              <a:rPr lang="en-US" sz="2200">
                <a:solidFill>
                  <a:schemeClr val="accent3">
                    <a:lumMod val="25000"/>
                  </a:schemeClr>
                </a:solidFill>
                <a:latin typeface="Abadi" panose="020B0604020104020204" pitchFamily="34" charset="0"/>
              </a:rPr>
              <a:t>Below figure shows Payload vs. Launch Outcome scatter plot for all sites, with payload range 2500-7500</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Booster version FT has the highest number of succesful flight</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Booster version v1.1 has the highest number of unsuccessful flight.</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When the payload mass got heavier than 5500 kg, there were none successful flights recorded. </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solidFill>
                  <a:schemeClr val="accent3">
                    <a:lumMod val="25000"/>
                  </a:schemeClr>
                </a:solidFill>
                <a:latin typeface="Abadi" panose="020B0604020104020204" pitchFamily="34" charset="0"/>
              </a:rPr>
              <a:t> </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100" dirty="0">
                <a:solidFill>
                  <a:srgbClr val="0B49CB"/>
                </a:solidFill>
                <a:latin typeface="Abadi"/>
              </a:rPr>
              <a:t>&lt;Scatter plot of Payload vs. Launch Outcome&gt;</a:t>
            </a:r>
            <a:endParaRPr lang="en-US" sz="3100" dirty="0">
              <a:solidFill>
                <a:srgbClr val="0B49CB"/>
              </a:solidFill>
              <a:latin typeface="Abadi"/>
            </a:endParaRPr>
          </a:p>
        </p:txBody>
      </p:sp>
      <p:pic>
        <p:nvPicPr>
          <p:cNvPr id="2" name="Content Placeholder 1" descr="newplot"/>
          <p:cNvPicPr>
            <a:picLocks noChangeAspect="1"/>
          </p:cNvPicPr>
          <p:nvPr>
            <p:ph sz="half" idx="2"/>
          </p:nvPr>
        </p:nvPicPr>
        <p:blipFill>
          <a:blip r:embed="rId2"/>
          <a:stretch>
            <a:fillRect/>
          </a:stretch>
        </p:blipFill>
        <p:spPr>
          <a:xfrm>
            <a:off x="12065" y="4007485"/>
            <a:ext cx="12179935" cy="17926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2"/>
          </p:nvPr>
        </p:nvSpPr>
        <p:spPr>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3 methods, which are Logistic Regression, SVM and Decision Tree Classifier, scoring the same and that one is the highest score on testing data.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KNN is the method should not be considered to train and test model. Because the score offered from this method is abit more than 0.5. </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0" name="Content Placeholder 99"/>
          <p:cNvPicPr>
            <a:picLocks noChangeAspect="1"/>
          </p:cNvPicPr>
          <p:nvPr>
            <p:ph sz="half" idx="1"/>
          </p:nvPr>
        </p:nvPicPr>
        <p:blipFill>
          <a:blip r:embed="rId2"/>
          <a:stretch>
            <a:fillRect/>
          </a:stretch>
        </p:blipFill>
        <p:spPr>
          <a:xfrm>
            <a:off x="838200" y="1922145"/>
            <a:ext cx="5181600" cy="4157980"/>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2"/>
          </p:nvPr>
        </p:nvSpPr>
        <p:spPr>
          <a:xfrm>
            <a:off x="770890" y="1479550"/>
            <a:ext cx="10671175" cy="508698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mentioned from previous slide, there are 3 methods scoring the same and also that score is the highest. As a result, the confusion matrixes of the best performing model of Logistic Regression, Decision Tree Classifier and KNN are displayed in the next slide.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2"/>
          </p:nvPr>
        </p:nvSpPr>
        <p:spPr>
          <a:xfrm>
            <a:off x="5492115" y="1479550"/>
            <a:ext cx="6457315" cy="508698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Logistic Regression method predict 12 launches land successfully and they did land without fails, and 3 launches land unsuccessfully and they did not land. Unfortunately, there were 3 launches this model predicted the flight land, but these flights did not land.</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100" dirty="0">
                <a:solidFill>
                  <a:srgbClr val="0B49CB"/>
                </a:solidFill>
                <a:latin typeface="Abadi"/>
              </a:rPr>
              <a:t>Confusion Matrix of Logistic Regression</a:t>
            </a:r>
            <a:endParaRPr lang="en-US" sz="3100" dirty="0">
              <a:solidFill>
                <a:srgbClr val="0B49CB"/>
              </a:solidFill>
              <a:latin typeface="Abadi"/>
            </a:endParaRPr>
          </a:p>
        </p:txBody>
      </p:sp>
      <p:pic>
        <p:nvPicPr>
          <p:cNvPr id="2" name="Content Placeholder 1"/>
          <p:cNvPicPr>
            <a:picLocks noChangeAspect="1"/>
          </p:cNvPicPr>
          <p:nvPr>
            <p:ph sz="half" idx="1"/>
          </p:nvPr>
        </p:nvPicPr>
        <p:blipFill>
          <a:blip r:embed="rId2"/>
          <a:stretch>
            <a:fillRect/>
          </a:stretch>
        </p:blipFill>
        <p:spPr>
          <a:xfrm>
            <a:off x="0" y="1751330"/>
            <a:ext cx="5181600" cy="40798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2"/>
          </p:nvPr>
        </p:nvSpPr>
        <p:spPr>
          <a:xfrm>
            <a:off x="5492115" y="1479550"/>
            <a:ext cx="6457315" cy="508698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Decision Tree Classifier method predict 12 launches land successfully and they did land without fails, and 3 launches land unsuccessfully and they did not land. Unfortunately, </a:t>
            </a:r>
            <a:r>
              <a:rPr lang="en-US" sz="2200" dirty="0">
                <a:solidFill>
                  <a:schemeClr val="accent3">
                    <a:lumMod val="25000"/>
                  </a:schemeClr>
                </a:solidFill>
                <a:latin typeface="Abadi" panose="020B0604020104020204" pitchFamily="34" charset="0"/>
                <a:sym typeface="+mn-ea"/>
              </a:rPr>
              <a:t>there were 3 launches this model predicted the flight land, but these flights did not land</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100" dirty="0">
                <a:solidFill>
                  <a:srgbClr val="0B49CB"/>
                </a:solidFill>
                <a:latin typeface="Abadi"/>
              </a:rPr>
              <a:t>Confusion Matrix of Decision Tree Classifier</a:t>
            </a:r>
            <a:endParaRPr lang="en-US" sz="3100" dirty="0">
              <a:solidFill>
                <a:srgbClr val="0B49CB"/>
              </a:solidFill>
              <a:latin typeface="Abadi"/>
            </a:endParaRPr>
          </a:p>
        </p:txBody>
      </p:sp>
      <p:pic>
        <p:nvPicPr>
          <p:cNvPr id="2" name="Content Placeholder 1"/>
          <p:cNvPicPr>
            <a:picLocks noChangeAspect="1"/>
          </p:cNvPicPr>
          <p:nvPr>
            <p:ph sz="half" idx="1"/>
          </p:nvPr>
        </p:nvPicPr>
        <p:blipFill>
          <a:blip r:embed="rId2"/>
          <a:stretch>
            <a:fillRect/>
          </a:stretch>
        </p:blipFill>
        <p:spPr>
          <a:xfrm>
            <a:off x="0" y="1751330"/>
            <a:ext cx="5181600" cy="40798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2"/>
          </p:nvPr>
        </p:nvSpPr>
        <p:spPr>
          <a:xfrm>
            <a:off x="5492115" y="1479550"/>
            <a:ext cx="6457315" cy="508698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Support Vector Machine method predict 12 launches land successfully and they did land without fails, and 3 launches land unsuccessfully and they did not land. Unfortunately, </a:t>
            </a:r>
            <a:r>
              <a:rPr lang="en-US" sz="2200" dirty="0">
                <a:solidFill>
                  <a:schemeClr val="accent3">
                    <a:lumMod val="25000"/>
                  </a:schemeClr>
                </a:solidFill>
                <a:latin typeface="Abadi" panose="020B0604020104020204" pitchFamily="34" charset="0"/>
                <a:sym typeface="+mn-ea"/>
              </a:rPr>
              <a:t>there were 3 launches this model predicted the flight land, but these flights did not land</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100" dirty="0">
                <a:solidFill>
                  <a:srgbClr val="0B49CB"/>
                </a:solidFill>
                <a:latin typeface="Abadi"/>
              </a:rPr>
              <a:t>Confusion Matrix of Support Vector Machine</a:t>
            </a:r>
            <a:endParaRPr lang="en-US" sz="3100" dirty="0">
              <a:solidFill>
                <a:srgbClr val="0B49CB"/>
              </a:solidFill>
              <a:latin typeface="Abadi"/>
            </a:endParaRPr>
          </a:p>
        </p:txBody>
      </p:sp>
      <p:pic>
        <p:nvPicPr>
          <p:cNvPr id="2" name="Content Placeholder 1"/>
          <p:cNvPicPr>
            <a:picLocks noChangeAspect="1"/>
          </p:cNvPicPr>
          <p:nvPr>
            <p:ph sz="half" idx="1"/>
          </p:nvPr>
        </p:nvPicPr>
        <p:blipFill>
          <a:blip r:embed="rId2"/>
          <a:stretch>
            <a:fillRect/>
          </a:stretch>
        </p:blipFill>
        <p:spPr>
          <a:xfrm>
            <a:off x="0" y="1751330"/>
            <a:ext cx="5181600" cy="40798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2"/>
          </p:nvPr>
        </p:nvSpPr>
        <p:spPr>
          <a:xfrm>
            <a:off x="5492115" y="1479550"/>
            <a:ext cx="6457315" cy="508698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k Nearest Neighbors method predict 8 launches land successfully and they did land without fails, and 2 launches land unsuccessfully and they did not land. Unfortunately, there were 4 launches this model predicted the flight land, but they did not land; and there were also 4 launches this model predicted the flight do not land, but they did land.</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100" dirty="0">
                <a:solidFill>
                  <a:srgbClr val="0B49CB"/>
                </a:solidFill>
                <a:latin typeface="Abadi"/>
              </a:rPr>
              <a:t>Confusion Matrix k Nearest Neighbors</a:t>
            </a:r>
            <a:endParaRPr lang="en-US" sz="3100" dirty="0">
              <a:solidFill>
                <a:srgbClr val="0B49CB"/>
              </a:solidFill>
              <a:latin typeface="Abadi"/>
            </a:endParaRPr>
          </a:p>
        </p:txBody>
      </p:sp>
      <p:pic>
        <p:nvPicPr>
          <p:cNvPr id="6" name="Content Placeholder 5"/>
          <p:cNvPicPr>
            <a:picLocks noChangeAspect="1"/>
          </p:cNvPicPr>
          <p:nvPr>
            <p:ph sz="half" idx="1"/>
          </p:nvPr>
        </p:nvPicPr>
        <p:blipFill>
          <a:blip r:embed="rId2"/>
          <a:stretch>
            <a:fillRect/>
          </a:stretch>
        </p:blipFill>
        <p:spPr>
          <a:xfrm>
            <a:off x="0" y="1753235"/>
            <a:ext cx="5181600" cy="414210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255" y="1390650"/>
            <a:ext cx="10679430" cy="4836160"/>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Flight number and Payload has positive linear ratio with success rate. So, increasing number of flights and payload mass can be considered. </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launch rate at </a:t>
            </a:r>
            <a:r>
              <a:rPr lang="en-US" sz="2200" dirty="0">
                <a:solidFill>
                  <a:schemeClr val="accent3">
                    <a:lumMod val="25000"/>
                  </a:schemeClr>
                </a:solidFill>
                <a:latin typeface="Abadi"/>
                <a:sym typeface="+mn-ea"/>
              </a:rPr>
              <a:t>KSC LC-39A can be operated more often, because the success rate when launching at this rate is quite high.</a:t>
            </a:r>
            <a:endParaRPr lang="en-US" sz="2200" dirty="0">
              <a:solidFill>
                <a:schemeClr val="accent3">
                  <a:lumMod val="25000"/>
                </a:schemeClr>
              </a:solidFill>
              <a:latin typeface="Abadi"/>
              <a:sym typeface="+mn-ea"/>
            </a:endParaRPr>
          </a:p>
          <a:p>
            <a:pPr>
              <a:lnSpc>
                <a:spcPct val="100000"/>
              </a:lnSpc>
              <a:spcBef>
                <a:spcPts val="1400"/>
              </a:spcBef>
            </a:pPr>
            <a:r>
              <a:rPr lang="en-US" sz="2200">
                <a:solidFill>
                  <a:schemeClr val="accent3">
                    <a:lumMod val="25000"/>
                  </a:schemeClr>
                </a:solidFill>
                <a:latin typeface="Abadi" panose="020B0604020104020204" pitchFamily="34" charset="0"/>
              </a:rPr>
              <a:t>The booster version FT should be chosen to utilize, because it held the best successful records.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launch sites should be located near the costal side, because it can handle the failed flight effectively.</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method of Logistic Regression, SVM or Decision Tree Classifier is the sufficient method to train and test data.</a:t>
            </a:r>
            <a:endParaRPr lang="en-US" sz="220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Relevant assets like Python code snippets, SQL queries, charts, Notebook outputs, or data sets that have been created during this project are attached in this presentation.</a:t>
            </a:r>
            <a:endParaRPr lang="en-US" sz="220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540" dirty="0">
                <a:solidFill>
                  <a:schemeClr val="accent3">
                    <a:lumMod val="25000"/>
                  </a:schemeClr>
                </a:solidFill>
                <a:latin typeface="Abadi"/>
              </a:rPr>
              <a:t>Request api and webscraping</a:t>
            </a:r>
            <a:endParaRPr lang="en-US" sz="558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540" dirty="0">
                <a:solidFill>
                  <a:schemeClr val="accent3">
                    <a:lumMod val="25000"/>
                  </a:schemeClr>
                </a:solidFill>
                <a:latin typeface="Abadi"/>
              </a:rPr>
              <a:t>Convert outcomes into training labels (1 and 0)</a:t>
            </a:r>
            <a:endParaRPr lang="en-US" sz="651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540" dirty="0">
                <a:solidFill>
                  <a:schemeClr val="accent3">
                    <a:lumMod val="25000"/>
                  </a:schemeClr>
                </a:solidFill>
                <a:latin typeface="Abadi"/>
              </a:rPr>
              <a:t>Using GridSearchCV to find the best estimator and parameter with several methods such as KNN, SVM, Logistic Regression, etc.</a:t>
            </a:r>
            <a:endParaRPr lang="en-US" sz="6510" dirty="0">
              <a:solidFill>
                <a:schemeClr val="bg2">
                  <a:lumMod val="50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406525"/>
            <a:ext cx="10515600" cy="4770755"/>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How data sets were collected.</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Calling API</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Webscraping from wikipedia </a:t>
            </a:r>
            <a:endParaRPr lang="en-US" sz="1885">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Data collection process use key phrases and flowcharts</a:t>
            </a:r>
            <a:endParaRPr lang="en-US" sz="2200">
              <a:solidFill>
                <a:schemeClr val="accent3">
                  <a:lumMod val="25000"/>
                </a:schemeClr>
              </a:solidFill>
              <a:latin typeface="Abadi" panose="020B0604020104020204" pitchFamily="34" charset="0"/>
            </a:endParaRPr>
          </a:p>
          <a:p>
            <a:pPr marL="0" indent="0">
              <a:buNone/>
            </a:pPr>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graphicFrame>
        <p:nvGraphicFramePr>
          <p:cNvPr id="2" name="Diagram 1"/>
          <p:cNvGraphicFramePr/>
          <p:nvPr/>
        </p:nvGraphicFramePr>
        <p:xfrm>
          <a:off x="838200" y="4323080"/>
          <a:ext cx="10395585" cy="1844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Content Placeholder 4"/>
          <p:cNvSpPr>
            <a:spLocks noGrp="1"/>
          </p:cNvSpPr>
          <p:nvPr/>
        </p:nvSpPr>
        <p:spPr>
          <a:xfrm>
            <a:off x="770255" y="1406525"/>
            <a:ext cx="10515600" cy="21894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Github URL: https://github.com/Tung-depressedsuperman/IBM-DataScience_SpaceX-project/blob/main/jupyter-labs-spacex-data-collection-api.ipynb </a:t>
            </a:r>
            <a:endParaRPr lang="en-US" sz="2200">
              <a:solidFill>
                <a:schemeClr val="accent3">
                  <a:lumMod val="25000"/>
                </a:schemeClr>
              </a:solidFill>
              <a:latin typeface="Abadi" panose="020B0604020104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788035" y="1455420"/>
            <a:ext cx="10650220" cy="1652905"/>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panose="020B0604020104020204" pitchFamily="34" charset="0"/>
                <a:sym typeface="+mn-ea"/>
              </a:rPr>
              <a:t>Github URL: https://github.com/Tung-depressedsuperman/IBM-DataScience_SpaceX-project/blob/main/jupyter-labs-webscraping.ipynb</a:t>
            </a:r>
            <a:endParaRPr lang="en-US" sz="2200">
              <a:solidFill>
                <a:schemeClr val="accent3">
                  <a:lumMod val="25000"/>
                </a:schemeClr>
              </a:solidFill>
              <a:latin typeface="Abadi" panose="020B0604020104020204" pitchFamily="34" charset="0"/>
              <a:sym typeface="+mn-ea"/>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p:cNvGraphicFramePr/>
          <p:nvPr/>
        </p:nvGraphicFramePr>
        <p:xfrm>
          <a:off x="788035" y="2814320"/>
          <a:ext cx="10650220" cy="3540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12861</Words>
  <Application>WPS Presentation</Application>
  <PresentationFormat>Widescreen</PresentationFormat>
  <Paragraphs>418</Paragraphs>
  <Slides>54</Slides>
  <Notes>4</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54</vt:i4>
      </vt:variant>
    </vt:vector>
  </HeadingPairs>
  <TitlesOfParts>
    <vt:vector size="71" baseType="lpstr">
      <vt:lpstr>Arial</vt:lpstr>
      <vt:lpstr>SimSun</vt:lpstr>
      <vt:lpstr>Wingdings</vt:lpstr>
      <vt:lpstr>Abadi</vt:lpstr>
      <vt:lpstr>Segoe Print</vt:lpstr>
      <vt:lpstr>IBM Plex Mono SemiBold</vt:lpstr>
      <vt:lpstr>Yu Gothic UI Semibold</vt:lpstr>
      <vt:lpstr>Abadi</vt:lpstr>
      <vt:lpstr>SF Pro</vt:lpstr>
      <vt:lpstr>Arial</vt:lpstr>
      <vt:lpstr>IBM Plex Mono Text</vt:lpstr>
      <vt:lpstr>Yu Gothic UI</vt:lpstr>
      <vt:lpstr>Microsoft YaHei</vt:lpstr>
      <vt:lpstr>Arial Unicode MS</vt:lpstr>
      <vt:lpstr>Calibri</vt:lpstr>
      <vt:lpstr>Calibri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ASUS</cp:lastModifiedBy>
  <cp:revision>281</cp:revision>
  <dcterms:created xsi:type="dcterms:W3CDTF">2021-04-29T18:58:00Z</dcterms:created>
  <dcterms:modified xsi:type="dcterms:W3CDTF">2024-09-29T09:35:25Z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CD7D2DCB35CD4BB4BC205C65194D740A</vt:lpwstr>
  </property>
  <property fmtid="{D5CDD505-2E9C-101B-9397-08002B2CF9AE}" pid="4" name="KSOProductBuildVer">
    <vt:lpwstr>1033-11.2.0.10463</vt:lpwstr>
  </property>
</Properties>
</file>